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4" r:id="rId14"/>
    <p:sldId id="268" r:id="rId15"/>
    <p:sldId id="269" r:id="rId16"/>
    <p:sldId id="271" r:id="rId17"/>
    <p:sldId id="270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0683"/>
    <a:srgbClr val="2EA6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1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6B1D41-F887-4D1B-81BB-19817DD5777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IN"/>
        </a:p>
      </dgm:t>
    </dgm:pt>
    <dgm:pt modelId="{AA3CF413-C8DD-468F-A05E-E3A19DF2EFD2}">
      <dgm:prSet/>
      <dgm:spPr/>
      <dgm:t>
        <a:bodyPr/>
        <a:lstStyle/>
        <a:p>
          <a:r>
            <a:rPr lang="en-US"/>
            <a:t>FIBRE EVENTS 2020</a:t>
          </a:r>
          <a:endParaRPr lang="en-IN"/>
        </a:p>
      </dgm:t>
    </dgm:pt>
    <dgm:pt modelId="{A7A394CC-05F8-47B3-B7AC-BA61646EC805}" type="parTrans" cxnId="{D81DCA7D-E7C1-44B6-8CDC-D456F21F8E1D}">
      <dgm:prSet/>
      <dgm:spPr/>
      <dgm:t>
        <a:bodyPr/>
        <a:lstStyle/>
        <a:p>
          <a:endParaRPr lang="en-IN"/>
        </a:p>
      </dgm:t>
    </dgm:pt>
    <dgm:pt modelId="{AD9C0547-C4A6-49C6-BE97-AFC726AE72F6}" type="sibTrans" cxnId="{D81DCA7D-E7C1-44B6-8CDC-D456F21F8E1D}">
      <dgm:prSet/>
      <dgm:spPr/>
      <dgm:t>
        <a:bodyPr/>
        <a:lstStyle/>
        <a:p>
          <a:endParaRPr lang="en-IN"/>
        </a:p>
      </dgm:t>
    </dgm:pt>
    <dgm:pt modelId="{31E3922A-C201-41A8-B8FD-E79ACD820C21}" type="pres">
      <dgm:prSet presAssocID="{216B1D41-F887-4D1B-81BB-19817DD57773}" presName="Name0" presStyleCnt="0">
        <dgm:presLayoutVars>
          <dgm:dir/>
          <dgm:resizeHandles val="exact"/>
        </dgm:presLayoutVars>
      </dgm:prSet>
      <dgm:spPr/>
    </dgm:pt>
    <dgm:pt modelId="{50553744-16CC-474D-85AA-77BFAD6F0900}" type="pres">
      <dgm:prSet presAssocID="{AA3CF413-C8DD-468F-A05E-E3A19DF2EFD2}" presName="node" presStyleLbl="node1" presStyleIdx="0" presStyleCnt="1">
        <dgm:presLayoutVars>
          <dgm:bulletEnabled val="1"/>
        </dgm:presLayoutVars>
      </dgm:prSet>
      <dgm:spPr/>
    </dgm:pt>
  </dgm:ptLst>
  <dgm:cxnLst>
    <dgm:cxn modelId="{B9FBD911-A642-4C4D-807D-E42A273B18C2}" type="presOf" srcId="{216B1D41-F887-4D1B-81BB-19817DD57773}" destId="{31E3922A-C201-41A8-B8FD-E79ACD820C21}" srcOrd="0" destOrd="0" presId="urn:microsoft.com/office/officeart/2005/8/layout/process1"/>
    <dgm:cxn modelId="{D81DCA7D-E7C1-44B6-8CDC-D456F21F8E1D}" srcId="{216B1D41-F887-4D1B-81BB-19817DD57773}" destId="{AA3CF413-C8DD-468F-A05E-E3A19DF2EFD2}" srcOrd="0" destOrd="0" parTransId="{A7A394CC-05F8-47B3-B7AC-BA61646EC805}" sibTransId="{AD9C0547-C4A6-49C6-BE97-AFC726AE72F6}"/>
    <dgm:cxn modelId="{17E917A0-9ECD-4AA5-987E-D7BBDE4CEA67}" type="presOf" srcId="{AA3CF413-C8DD-468F-A05E-E3A19DF2EFD2}" destId="{50553744-16CC-474D-85AA-77BFAD6F0900}" srcOrd="0" destOrd="0" presId="urn:microsoft.com/office/officeart/2005/8/layout/process1"/>
    <dgm:cxn modelId="{A03B82B8-7F3C-41EB-AFBE-3883574C168D}" type="presParOf" srcId="{31E3922A-C201-41A8-B8FD-E79ACD820C21}" destId="{50553744-16CC-474D-85AA-77BFAD6F0900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F6BEBCF-FBF9-438B-95B7-2106B4BC44F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IN"/>
        </a:p>
      </dgm:t>
    </dgm:pt>
    <dgm:pt modelId="{555D2DE7-E99D-42A4-8BCD-268154DC21B1}">
      <dgm:prSet/>
      <dgm:spPr/>
      <dgm:t>
        <a:bodyPr/>
        <a:lstStyle/>
        <a:p>
          <a:r>
            <a:rPr lang="en-IN" b="1"/>
            <a:t>15/08/2020 - First Trial Zoom Meet conducted in two batches –  </a:t>
          </a:r>
          <a:endParaRPr lang="en-IN"/>
        </a:p>
      </dgm:t>
    </dgm:pt>
    <dgm:pt modelId="{96050E1C-301A-46B1-95B8-0879EDDD6FD0}" type="parTrans" cxnId="{D16BA69B-1BD9-4F68-A170-DB3CEE9B06A1}">
      <dgm:prSet/>
      <dgm:spPr/>
      <dgm:t>
        <a:bodyPr/>
        <a:lstStyle/>
        <a:p>
          <a:endParaRPr lang="en-IN"/>
        </a:p>
      </dgm:t>
    </dgm:pt>
    <dgm:pt modelId="{DBDA4707-EA3A-4B01-9B7F-A26ADEB93B01}" type="sibTrans" cxnId="{D16BA69B-1BD9-4F68-A170-DB3CEE9B06A1}">
      <dgm:prSet/>
      <dgm:spPr/>
      <dgm:t>
        <a:bodyPr/>
        <a:lstStyle/>
        <a:p>
          <a:endParaRPr lang="en-IN"/>
        </a:p>
      </dgm:t>
    </dgm:pt>
    <dgm:pt modelId="{50F221B2-B3AA-48C7-8427-9F9410EC0F1F}">
      <dgm:prSet/>
      <dgm:spPr/>
      <dgm:t>
        <a:bodyPr/>
        <a:lstStyle/>
        <a:p>
          <a:r>
            <a:rPr lang="en-IN" b="1"/>
            <a:t>Huge success - very good response by members – participation 63 in first batch and 44 in second batch</a:t>
          </a:r>
          <a:endParaRPr lang="en-IN"/>
        </a:p>
      </dgm:t>
    </dgm:pt>
    <dgm:pt modelId="{69759FED-157F-4FCF-B748-94421AF5557C}" type="parTrans" cxnId="{13662E77-2C7E-4DF3-9A35-6BDC181C2739}">
      <dgm:prSet/>
      <dgm:spPr/>
      <dgm:t>
        <a:bodyPr/>
        <a:lstStyle/>
        <a:p>
          <a:endParaRPr lang="en-IN"/>
        </a:p>
      </dgm:t>
    </dgm:pt>
    <dgm:pt modelId="{2246955A-1467-4659-B21E-514938E9709B}" type="sibTrans" cxnId="{13662E77-2C7E-4DF3-9A35-6BDC181C2739}">
      <dgm:prSet/>
      <dgm:spPr/>
      <dgm:t>
        <a:bodyPr/>
        <a:lstStyle/>
        <a:p>
          <a:endParaRPr lang="en-IN"/>
        </a:p>
      </dgm:t>
    </dgm:pt>
    <dgm:pt modelId="{CD2BF1F7-05F6-4C21-A8A2-C8E5339FE67E}">
      <dgm:prSet/>
      <dgm:spPr/>
      <dgm:t>
        <a:bodyPr/>
        <a:lstStyle/>
        <a:p>
          <a:r>
            <a:rPr lang="en-IN" b="1"/>
            <a:t>30/08/2020 - Office bearers virtual meet conducted – Decisions taken</a:t>
          </a:r>
          <a:endParaRPr lang="en-IN"/>
        </a:p>
      </dgm:t>
    </dgm:pt>
    <dgm:pt modelId="{9A6FB78D-A432-4ADA-A310-E7A00E9CC729}" type="parTrans" cxnId="{76944FA0-6743-4ED5-8D1D-A00CAF072CE3}">
      <dgm:prSet/>
      <dgm:spPr/>
      <dgm:t>
        <a:bodyPr/>
        <a:lstStyle/>
        <a:p>
          <a:endParaRPr lang="en-IN"/>
        </a:p>
      </dgm:t>
    </dgm:pt>
    <dgm:pt modelId="{93CEA48F-9753-4A55-84BD-9970EC29429E}" type="sibTrans" cxnId="{76944FA0-6743-4ED5-8D1D-A00CAF072CE3}">
      <dgm:prSet/>
      <dgm:spPr/>
      <dgm:t>
        <a:bodyPr/>
        <a:lstStyle/>
        <a:p>
          <a:endParaRPr lang="en-IN"/>
        </a:p>
      </dgm:t>
    </dgm:pt>
    <dgm:pt modelId="{A833EAB6-F505-4B5E-A08F-7D492EB118C7}">
      <dgm:prSet/>
      <dgm:spPr/>
      <dgm:t>
        <a:bodyPr/>
        <a:lstStyle/>
        <a:p>
          <a:r>
            <a:rPr lang="en-IN" b="1"/>
            <a:t>a) One time Life membership fee increased to Rs3000/- (from Rs.2000/-)</a:t>
          </a:r>
          <a:endParaRPr lang="en-IN"/>
        </a:p>
      </dgm:t>
    </dgm:pt>
    <dgm:pt modelId="{A57ABD14-FA4D-4FB0-B373-4F9441E4EC3D}" type="parTrans" cxnId="{4BB4C01C-FC02-44C8-BE8A-D74518B2F6D0}">
      <dgm:prSet/>
      <dgm:spPr/>
      <dgm:t>
        <a:bodyPr/>
        <a:lstStyle/>
        <a:p>
          <a:endParaRPr lang="en-IN"/>
        </a:p>
      </dgm:t>
    </dgm:pt>
    <dgm:pt modelId="{AA4AA491-4E43-42B1-9225-7EA400E41F4A}" type="sibTrans" cxnId="{4BB4C01C-FC02-44C8-BE8A-D74518B2F6D0}">
      <dgm:prSet/>
      <dgm:spPr/>
      <dgm:t>
        <a:bodyPr/>
        <a:lstStyle/>
        <a:p>
          <a:endParaRPr lang="en-IN"/>
        </a:p>
      </dgm:t>
    </dgm:pt>
    <dgm:pt modelId="{9A49C082-2758-4D73-B405-15517D59EFDB}">
      <dgm:prSet/>
      <dgm:spPr/>
      <dgm:t>
        <a:bodyPr/>
        <a:lstStyle/>
        <a:p>
          <a:r>
            <a:rPr lang="en-IN" b="1"/>
            <a:t>b) Enrolling eAB executives as IB retirees after 1.4.2020</a:t>
          </a:r>
          <a:endParaRPr lang="en-IN"/>
        </a:p>
      </dgm:t>
    </dgm:pt>
    <dgm:pt modelId="{E06DFCE0-0DA1-452C-BD3B-809CC6718392}" type="parTrans" cxnId="{6C45D866-B39F-4CA5-A413-A65F26B7B58A}">
      <dgm:prSet/>
      <dgm:spPr/>
      <dgm:t>
        <a:bodyPr/>
        <a:lstStyle/>
        <a:p>
          <a:endParaRPr lang="en-IN"/>
        </a:p>
      </dgm:t>
    </dgm:pt>
    <dgm:pt modelId="{90E2531E-6074-4556-B78C-828300B79D7E}" type="sibTrans" cxnId="{6C45D866-B39F-4CA5-A413-A65F26B7B58A}">
      <dgm:prSet/>
      <dgm:spPr/>
      <dgm:t>
        <a:bodyPr/>
        <a:lstStyle/>
        <a:p>
          <a:endParaRPr lang="en-IN"/>
        </a:p>
      </dgm:t>
    </dgm:pt>
    <dgm:pt modelId="{9BA99047-A851-4447-9FB5-D07F18862D27}">
      <dgm:prSet/>
      <dgm:spPr/>
      <dgm:t>
        <a:bodyPr/>
        <a:lstStyle/>
        <a:p>
          <a:r>
            <a:rPr lang="en-IN" b="1"/>
            <a:t>c) New eAB enrolled members will be included in FIBRE Whatsapp Group 	hereafter</a:t>
          </a:r>
          <a:endParaRPr lang="en-IN"/>
        </a:p>
      </dgm:t>
    </dgm:pt>
    <dgm:pt modelId="{76701ABF-ACF1-4EF9-BF22-FA6797CCF20C}" type="parTrans" cxnId="{6CD98A40-EDEB-4B42-A82E-54EA56576ED5}">
      <dgm:prSet/>
      <dgm:spPr/>
      <dgm:t>
        <a:bodyPr/>
        <a:lstStyle/>
        <a:p>
          <a:endParaRPr lang="en-IN"/>
        </a:p>
      </dgm:t>
    </dgm:pt>
    <dgm:pt modelId="{A0126802-CD88-49CF-AE88-2B4F2F3754A7}" type="sibTrans" cxnId="{6CD98A40-EDEB-4B42-A82E-54EA56576ED5}">
      <dgm:prSet/>
      <dgm:spPr/>
      <dgm:t>
        <a:bodyPr/>
        <a:lstStyle/>
        <a:p>
          <a:endParaRPr lang="en-IN"/>
        </a:p>
      </dgm:t>
    </dgm:pt>
    <dgm:pt modelId="{B7D7D1A9-C3B6-43D6-94A0-304BBC329CAE}">
      <dgm:prSet/>
      <dgm:spPr/>
      <dgm:t>
        <a:bodyPr/>
        <a:lstStyle/>
        <a:p>
          <a:r>
            <a:rPr lang="en-IN" b="1"/>
            <a:t>d) To strengthen FIBRE activities, necessary new coordinators/ committee 	members  will be inducted from IB and eAB for States/Regional chapters</a:t>
          </a:r>
          <a:endParaRPr lang="en-IN"/>
        </a:p>
      </dgm:t>
    </dgm:pt>
    <dgm:pt modelId="{A2B47EEB-D047-42E9-8D11-14B07DE1DF9B}" type="parTrans" cxnId="{198A3FE6-BFFA-45A8-A40C-331B607F733A}">
      <dgm:prSet/>
      <dgm:spPr/>
      <dgm:t>
        <a:bodyPr/>
        <a:lstStyle/>
        <a:p>
          <a:endParaRPr lang="en-IN"/>
        </a:p>
      </dgm:t>
    </dgm:pt>
    <dgm:pt modelId="{60167D23-67F2-44CF-BE8D-5E029F5A20E5}" type="sibTrans" cxnId="{198A3FE6-BFFA-45A8-A40C-331B607F733A}">
      <dgm:prSet/>
      <dgm:spPr/>
      <dgm:t>
        <a:bodyPr/>
        <a:lstStyle/>
        <a:p>
          <a:endParaRPr lang="en-IN"/>
        </a:p>
      </dgm:t>
    </dgm:pt>
    <dgm:pt modelId="{63F16281-6336-4384-9AC9-7C7F7B921209}" type="pres">
      <dgm:prSet presAssocID="{4F6BEBCF-FBF9-438B-95B7-2106B4BC44F0}" presName="Name0" presStyleCnt="0">
        <dgm:presLayoutVars>
          <dgm:dir/>
          <dgm:animLvl val="lvl"/>
          <dgm:resizeHandles val="exact"/>
        </dgm:presLayoutVars>
      </dgm:prSet>
      <dgm:spPr/>
    </dgm:pt>
    <dgm:pt modelId="{60FF98D0-480E-4D78-84BA-5F3530A30C4D}" type="pres">
      <dgm:prSet presAssocID="{555D2DE7-E99D-42A4-8BCD-268154DC21B1}" presName="linNode" presStyleCnt="0"/>
      <dgm:spPr/>
    </dgm:pt>
    <dgm:pt modelId="{D822E214-4895-46D1-AF68-A27B59EE3D02}" type="pres">
      <dgm:prSet presAssocID="{555D2DE7-E99D-42A4-8BCD-268154DC21B1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A1BF8853-78B6-4179-92A2-7D7D5D8CC29A}" type="pres">
      <dgm:prSet presAssocID="{DBDA4707-EA3A-4B01-9B7F-A26ADEB93B01}" presName="sp" presStyleCnt="0"/>
      <dgm:spPr/>
    </dgm:pt>
    <dgm:pt modelId="{9429B939-4EB1-45E9-9794-2C8B86C396C9}" type="pres">
      <dgm:prSet presAssocID="{50F221B2-B3AA-48C7-8427-9F9410EC0F1F}" presName="linNode" presStyleCnt="0"/>
      <dgm:spPr/>
    </dgm:pt>
    <dgm:pt modelId="{C5EC806D-D08D-4361-8396-9161EF59102D}" type="pres">
      <dgm:prSet presAssocID="{50F221B2-B3AA-48C7-8427-9F9410EC0F1F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3724183E-972F-4552-A381-E13E2CA4F789}" type="pres">
      <dgm:prSet presAssocID="{2246955A-1467-4659-B21E-514938E9709B}" presName="sp" presStyleCnt="0"/>
      <dgm:spPr/>
    </dgm:pt>
    <dgm:pt modelId="{D3798640-A81D-41F2-B889-2D52F53DD8CD}" type="pres">
      <dgm:prSet presAssocID="{CD2BF1F7-05F6-4C21-A8A2-C8E5339FE67E}" presName="linNode" presStyleCnt="0"/>
      <dgm:spPr/>
    </dgm:pt>
    <dgm:pt modelId="{3CC6B87A-B9AE-4C16-8492-BDEC1C5AAEDE}" type="pres">
      <dgm:prSet presAssocID="{CD2BF1F7-05F6-4C21-A8A2-C8E5339FE67E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38C9DF62-FA3C-4B24-99A9-D58670F485A2}" type="pres">
      <dgm:prSet presAssocID="{CD2BF1F7-05F6-4C21-A8A2-C8E5339FE67E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4BB4C01C-FC02-44C8-BE8A-D74518B2F6D0}" srcId="{CD2BF1F7-05F6-4C21-A8A2-C8E5339FE67E}" destId="{A833EAB6-F505-4B5E-A08F-7D492EB118C7}" srcOrd="0" destOrd="0" parTransId="{A57ABD14-FA4D-4FB0-B373-4F9441E4EC3D}" sibTransId="{AA4AA491-4E43-42B1-9225-7EA400E41F4A}"/>
    <dgm:cxn modelId="{6CD98A40-EDEB-4B42-A82E-54EA56576ED5}" srcId="{CD2BF1F7-05F6-4C21-A8A2-C8E5339FE67E}" destId="{9BA99047-A851-4447-9FB5-D07F18862D27}" srcOrd="2" destOrd="0" parTransId="{76701ABF-ACF1-4EF9-BF22-FA6797CCF20C}" sibTransId="{A0126802-CD88-49CF-AE88-2B4F2F3754A7}"/>
    <dgm:cxn modelId="{6AD69D5E-ADB3-4949-98AA-F6803AA4CF62}" type="presOf" srcId="{A833EAB6-F505-4B5E-A08F-7D492EB118C7}" destId="{38C9DF62-FA3C-4B24-99A9-D58670F485A2}" srcOrd="0" destOrd="0" presId="urn:microsoft.com/office/officeart/2005/8/layout/vList5"/>
    <dgm:cxn modelId="{6C45D866-B39F-4CA5-A413-A65F26B7B58A}" srcId="{CD2BF1F7-05F6-4C21-A8A2-C8E5339FE67E}" destId="{9A49C082-2758-4D73-B405-15517D59EFDB}" srcOrd="1" destOrd="0" parTransId="{E06DFCE0-0DA1-452C-BD3B-809CC6718392}" sibTransId="{90E2531E-6074-4556-B78C-828300B79D7E}"/>
    <dgm:cxn modelId="{5EC2A76E-46AD-491C-883B-864AC8333B36}" type="presOf" srcId="{50F221B2-B3AA-48C7-8427-9F9410EC0F1F}" destId="{C5EC806D-D08D-4361-8396-9161EF59102D}" srcOrd="0" destOrd="0" presId="urn:microsoft.com/office/officeart/2005/8/layout/vList5"/>
    <dgm:cxn modelId="{64B17C55-BCAC-49ED-A04E-2A66C4A45A22}" type="presOf" srcId="{555D2DE7-E99D-42A4-8BCD-268154DC21B1}" destId="{D822E214-4895-46D1-AF68-A27B59EE3D02}" srcOrd="0" destOrd="0" presId="urn:microsoft.com/office/officeart/2005/8/layout/vList5"/>
    <dgm:cxn modelId="{13662E77-2C7E-4DF3-9A35-6BDC181C2739}" srcId="{4F6BEBCF-FBF9-438B-95B7-2106B4BC44F0}" destId="{50F221B2-B3AA-48C7-8427-9F9410EC0F1F}" srcOrd="1" destOrd="0" parTransId="{69759FED-157F-4FCF-B748-94421AF5557C}" sibTransId="{2246955A-1467-4659-B21E-514938E9709B}"/>
    <dgm:cxn modelId="{3DC5E07F-C1A5-41C3-8409-12DD932FB969}" type="presOf" srcId="{CD2BF1F7-05F6-4C21-A8A2-C8E5339FE67E}" destId="{3CC6B87A-B9AE-4C16-8492-BDEC1C5AAEDE}" srcOrd="0" destOrd="0" presId="urn:microsoft.com/office/officeart/2005/8/layout/vList5"/>
    <dgm:cxn modelId="{645F9198-1C28-4E27-BA85-BA2922AD2CAB}" type="presOf" srcId="{9A49C082-2758-4D73-B405-15517D59EFDB}" destId="{38C9DF62-FA3C-4B24-99A9-D58670F485A2}" srcOrd="0" destOrd="1" presId="urn:microsoft.com/office/officeart/2005/8/layout/vList5"/>
    <dgm:cxn modelId="{D16BA69B-1BD9-4F68-A170-DB3CEE9B06A1}" srcId="{4F6BEBCF-FBF9-438B-95B7-2106B4BC44F0}" destId="{555D2DE7-E99D-42A4-8BCD-268154DC21B1}" srcOrd="0" destOrd="0" parTransId="{96050E1C-301A-46B1-95B8-0879EDDD6FD0}" sibTransId="{DBDA4707-EA3A-4B01-9B7F-A26ADEB93B01}"/>
    <dgm:cxn modelId="{76944FA0-6743-4ED5-8D1D-A00CAF072CE3}" srcId="{4F6BEBCF-FBF9-438B-95B7-2106B4BC44F0}" destId="{CD2BF1F7-05F6-4C21-A8A2-C8E5339FE67E}" srcOrd="2" destOrd="0" parTransId="{9A6FB78D-A432-4ADA-A310-E7A00E9CC729}" sibTransId="{93CEA48F-9753-4A55-84BD-9970EC29429E}"/>
    <dgm:cxn modelId="{0E7B45BC-8AD4-487A-8AFF-F8D67EC395D3}" type="presOf" srcId="{9BA99047-A851-4447-9FB5-D07F18862D27}" destId="{38C9DF62-FA3C-4B24-99A9-D58670F485A2}" srcOrd="0" destOrd="2" presId="urn:microsoft.com/office/officeart/2005/8/layout/vList5"/>
    <dgm:cxn modelId="{1AB14BDA-4A83-4764-BD56-A909831C0423}" type="presOf" srcId="{B7D7D1A9-C3B6-43D6-94A0-304BBC329CAE}" destId="{38C9DF62-FA3C-4B24-99A9-D58670F485A2}" srcOrd="0" destOrd="3" presId="urn:microsoft.com/office/officeart/2005/8/layout/vList5"/>
    <dgm:cxn modelId="{50A1C1E5-1C9A-4D12-8D20-02D9A82AE65C}" type="presOf" srcId="{4F6BEBCF-FBF9-438B-95B7-2106B4BC44F0}" destId="{63F16281-6336-4384-9AC9-7C7F7B921209}" srcOrd="0" destOrd="0" presId="urn:microsoft.com/office/officeart/2005/8/layout/vList5"/>
    <dgm:cxn modelId="{198A3FE6-BFFA-45A8-A40C-331B607F733A}" srcId="{CD2BF1F7-05F6-4C21-A8A2-C8E5339FE67E}" destId="{B7D7D1A9-C3B6-43D6-94A0-304BBC329CAE}" srcOrd="3" destOrd="0" parTransId="{A2B47EEB-D047-42E9-8D11-14B07DE1DF9B}" sibTransId="{60167D23-67F2-44CF-BE8D-5E029F5A20E5}"/>
    <dgm:cxn modelId="{71102571-A40B-45CA-8C93-EE6E92AA06DF}" type="presParOf" srcId="{63F16281-6336-4384-9AC9-7C7F7B921209}" destId="{60FF98D0-480E-4D78-84BA-5F3530A30C4D}" srcOrd="0" destOrd="0" presId="urn:microsoft.com/office/officeart/2005/8/layout/vList5"/>
    <dgm:cxn modelId="{1A9A1C93-CBB3-4BD4-B34A-1FA726695A66}" type="presParOf" srcId="{60FF98D0-480E-4D78-84BA-5F3530A30C4D}" destId="{D822E214-4895-46D1-AF68-A27B59EE3D02}" srcOrd="0" destOrd="0" presId="urn:microsoft.com/office/officeart/2005/8/layout/vList5"/>
    <dgm:cxn modelId="{39A6FA9E-4649-4373-83EE-99481AB38FB1}" type="presParOf" srcId="{63F16281-6336-4384-9AC9-7C7F7B921209}" destId="{A1BF8853-78B6-4179-92A2-7D7D5D8CC29A}" srcOrd="1" destOrd="0" presId="urn:microsoft.com/office/officeart/2005/8/layout/vList5"/>
    <dgm:cxn modelId="{51FF2888-4EB0-41CB-B279-8CCDABA8E86D}" type="presParOf" srcId="{63F16281-6336-4384-9AC9-7C7F7B921209}" destId="{9429B939-4EB1-45E9-9794-2C8B86C396C9}" srcOrd="2" destOrd="0" presId="urn:microsoft.com/office/officeart/2005/8/layout/vList5"/>
    <dgm:cxn modelId="{C07B62A2-CE8D-4D04-A52E-DB47D0EBC66C}" type="presParOf" srcId="{9429B939-4EB1-45E9-9794-2C8B86C396C9}" destId="{C5EC806D-D08D-4361-8396-9161EF59102D}" srcOrd="0" destOrd="0" presId="urn:microsoft.com/office/officeart/2005/8/layout/vList5"/>
    <dgm:cxn modelId="{281D06ED-6FDD-495A-87E6-B31A21E8ABD7}" type="presParOf" srcId="{63F16281-6336-4384-9AC9-7C7F7B921209}" destId="{3724183E-972F-4552-A381-E13E2CA4F789}" srcOrd="3" destOrd="0" presId="urn:microsoft.com/office/officeart/2005/8/layout/vList5"/>
    <dgm:cxn modelId="{E8B56A68-6E37-4634-B3C2-2B39E5B23F67}" type="presParOf" srcId="{63F16281-6336-4384-9AC9-7C7F7B921209}" destId="{D3798640-A81D-41F2-B889-2D52F53DD8CD}" srcOrd="4" destOrd="0" presId="urn:microsoft.com/office/officeart/2005/8/layout/vList5"/>
    <dgm:cxn modelId="{A7607A51-A809-4F40-AFF1-FE0E84AE99FC}" type="presParOf" srcId="{D3798640-A81D-41F2-B889-2D52F53DD8CD}" destId="{3CC6B87A-B9AE-4C16-8492-BDEC1C5AAEDE}" srcOrd="0" destOrd="0" presId="urn:microsoft.com/office/officeart/2005/8/layout/vList5"/>
    <dgm:cxn modelId="{36A91B7B-5C57-4CE5-892B-9A520B28D966}" type="presParOf" srcId="{D3798640-A81D-41F2-B889-2D52F53DD8CD}" destId="{38C9DF62-FA3C-4B24-99A9-D58670F485A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34F72F8-633B-414A-A1FA-165CC6A184B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IN"/>
        </a:p>
      </dgm:t>
    </dgm:pt>
    <dgm:pt modelId="{41AB7C81-08FD-49DB-82FB-1F3E27F08B6C}">
      <dgm:prSet/>
      <dgm:spPr/>
      <dgm:t>
        <a:bodyPr/>
        <a:lstStyle/>
        <a:p>
          <a:r>
            <a:rPr lang="en-IN"/>
            <a:t>12/09/2020 - Meeting of Members from Andhra Pradesh and Telangana States  convened on Saturday at 4.00 PM via Zoom. 32 Members participated </a:t>
          </a:r>
        </a:p>
      </dgm:t>
    </dgm:pt>
    <dgm:pt modelId="{85FD47C0-6940-4EA5-AA75-C24980ADE5F1}" type="parTrans" cxnId="{609489CC-1F11-4A5D-95AC-A9B35D765E4F}">
      <dgm:prSet/>
      <dgm:spPr/>
      <dgm:t>
        <a:bodyPr/>
        <a:lstStyle/>
        <a:p>
          <a:endParaRPr lang="en-IN"/>
        </a:p>
      </dgm:t>
    </dgm:pt>
    <dgm:pt modelId="{79252C4B-EE10-4C7D-A3B5-79CA05EB7721}" type="sibTrans" cxnId="{609489CC-1F11-4A5D-95AC-A9B35D765E4F}">
      <dgm:prSet/>
      <dgm:spPr/>
      <dgm:t>
        <a:bodyPr/>
        <a:lstStyle/>
        <a:p>
          <a:endParaRPr lang="en-IN"/>
        </a:p>
      </dgm:t>
    </dgm:pt>
    <dgm:pt modelId="{87A811D3-580B-488F-A764-F522C677E938}">
      <dgm:prSet/>
      <dgm:spPr/>
      <dgm:t>
        <a:bodyPr/>
        <a:lstStyle/>
        <a:p>
          <a:r>
            <a:rPr lang="en-IN"/>
            <a:t>13/09/2020 - Zoom Meet jointly organised for the members of New Delhi, UP, Haryana, Gujarat, Punjab, Patna, Uttarakhand,  Rajasthan, Madhya Pradesh, West Bengal, Odisha and Maharashtra</a:t>
          </a:r>
        </a:p>
      </dgm:t>
    </dgm:pt>
    <dgm:pt modelId="{7F55DF10-B091-4E3F-B0D1-936FC0E2CD5A}" type="parTrans" cxnId="{F8E82FF0-634F-4EDC-B2BA-0722D5030F95}">
      <dgm:prSet/>
      <dgm:spPr/>
      <dgm:t>
        <a:bodyPr/>
        <a:lstStyle/>
        <a:p>
          <a:endParaRPr lang="en-IN"/>
        </a:p>
      </dgm:t>
    </dgm:pt>
    <dgm:pt modelId="{B0066567-1262-4A5D-BB4B-9BB6435469B9}" type="sibTrans" cxnId="{F8E82FF0-634F-4EDC-B2BA-0722D5030F95}">
      <dgm:prSet/>
      <dgm:spPr/>
      <dgm:t>
        <a:bodyPr/>
        <a:lstStyle/>
        <a:p>
          <a:endParaRPr lang="en-IN"/>
        </a:p>
      </dgm:t>
    </dgm:pt>
    <dgm:pt modelId="{69C8EAFD-C72E-49F7-8234-6BF133788F82}" type="pres">
      <dgm:prSet presAssocID="{134F72F8-633B-414A-A1FA-165CC6A184B3}" presName="CompostProcess" presStyleCnt="0">
        <dgm:presLayoutVars>
          <dgm:dir/>
          <dgm:resizeHandles val="exact"/>
        </dgm:presLayoutVars>
      </dgm:prSet>
      <dgm:spPr/>
    </dgm:pt>
    <dgm:pt modelId="{54CCC412-A521-445B-B805-290ED3AA1E20}" type="pres">
      <dgm:prSet presAssocID="{134F72F8-633B-414A-A1FA-165CC6A184B3}" presName="arrow" presStyleLbl="bgShp" presStyleIdx="0" presStyleCnt="1"/>
      <dgm:spPr/>
    </dgm:pt>
    <dgm:pt modelId="{CF0B632F-10B0-4DCD-8A85-A52BF4466A6C}" type="pres">
      <dgm:prSet presAssocID="{134F72F8-633B-414A-A1FA-165CC6A184B3}" presName="linearProcess" presStyleCnt="0"/>
      <dgm:spPr/>
    </dgm:pt>
    <dgm:pt modelId="{C267A94A-951C-492B-BB54-BB5CFE775452}" type="pres">
      <dgm:prSet presAssocID="{41AB7C81-08FD-49DB-82FB-1F3E27F08B6C}" presName="textNode" presStyleLbl="node1" presStyleIdx="0" presStyleCnt="2">
        <dgm:presLayoutVars>
          <dgm:bulletEnabled val="1"/>
        </dgm:presLayoutVars>
      </dgm:prSet>
      <dgm:spPr/>
    </dgm:pt>
    <dgm:pt modelId="{107E15B1-8A0F-4C0D-BB5C-BC291A8DDF2F}" type="pres">
      <dgm:prSet presAssocID="{79252C4B-EE10-4C7D-A3B5-79CA05EB7721}" presName="sibTrans" presStyleCnt="0"/>
      <dgm:spPr/>
    </dgm:pt>
    <dgm:pt modelId="{DEEDE9F6-1043-465E-ABA0-CEE4A6F3EE25}" type="pres">
      <dgm:prSet presAssocID="{87A811D3-580B-488F-A764-F522C677E938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21CB1BB2-1FEF-42B5-BC40-EB57B33AD7E3}" type="presOf" srcId="{134F72F8-633B-414A-A1FA-165CC6A184B3}" destId="{69C8EAFD-C72E-49F7-8234-6BF133788F82}" srcOrd="0" destOrd="0" presId="urn:microsoft.com/office/officeart/2005/8/layout/hProcess9"/>
    <dgm:cxn modelId="{AE4302C5-8BFE-4643-8D4F-576EA475322D}" type="presOf" srcId="{41AB7C81-08FD-49DB-82FB-1F3E27F08B6C}" destId="{C267A94A-951C-492B-BB54-BB5CFE775452}" srcOrd="0" destOrd="0" presId="urn:microsoft.com/office/officeart/2005/8/layout/hProcess9"/>
    <dgm:cxn modelId="{609489CC-1F11-4A5D-95AC-A9B35D765E4F}" srcId="{134F72F8-633B-414A-A1FA-165CC6A184B3}" destId="{41AB7C81-08FD-49DB-82FB-1F3E27F08B6C}" srcOrd="0" destOrd="0" parTransId="{85FD47C0-6940-4EA5-AA75-C24980ADE5F1}" sibTransId="{79252C4B-EE10-4C7D-A3B5-79CA05EB7721}"/>
    <dgm:cxn modelId="{1F3857EB-AD5B-4AAE-98D7-B6B7445A4BCF}" type="presOf" srcId="{87A811D3-580B-488F-A764-F522C677E938}" destId="{DEEDE9F6-1043-465E-ABA0-CEE4A6F3EE25}" srcOrd="0" destOrd="0" presId="urn:microsoft.com/office/officeart/2005/8/layout/hProcess9"/>
    <dgm:cxn modelId="{F8E82FF0-634F-4EDC-B2BA-0722D5030F95}" srcId="{134F72F8-633B-414A-A1FA-165CC6A184B3}" destId="{87A811D3-580B-488F-A764-F522C677E938}" srcOrd="1" destOrd="0" parTransId="{7F55DF10-B091-4E3F-B0D1-936FC0E2CD5A}" sibTransId="{B0066567-1262-4A5D-BB4B-9BB6435469B9}"/>
    <dgm:cxn modelId="{D056B56F-A8B3-418B-89BD-4DA6213A0F15}" type="presParOf" srcId="{69C8EAFD-C72E-49F7-8234-6BF133788F82}" destId="{54CCC412-A521-445B-B805-290ED3AA1E20}" srcOrd="0" destOrd="0" presId="urn:microsoft.com/office/officeart/2005/8/layout/hProcess9"/>
    <dgm:cxn modelId="{13FD2141-C65D-4C8A-9137-72F88B0FB225}" type="presParOf" srcId="{69C8EAFD-C72E-49F7-8234-6BF133788F82}" destId="{CF0B632F-10B0-4DCD-8A85-A52BF4466A6C}" srcOrd="1" destOrd="0" presId="urn:microsoft.com/office/officeart/2005/8/layout/hProcess9"/>
    <dgm:cxn modelId="{92E4C24B-308D-42F1-ADB8-E091368F26B9}" type="presParOf" srcId="{CF0B632F-10B0-4DCD-8A85-A52BF4466A6C}" destId="{C267A94A-951C-492B-BB54-BB5CFE775452}" srcOrd="0" destOrd="0" presId="urn:microsoft.com/office/officeart/2005/8/layout/hProcess9"/>
    <dgm:cxn modelId="{EB1E6D4A-2B3B-42DB-AA92-C1987A0D2321}" type="presParOf" srcId="{CF0B632F-10B0-4DCD-8A85-A52BF4466A6C}" destId="{107E15B1-8A0F-4C0D-BB5C-BC291A8DDF2F}" srcOrd="1" destOrd="0" presId="urn:microsoft.com/office/officeart/2005/8/layout/hProcess9"/>
    <dgm:cxn modelId="{34136226-EC2C-4E37-87C6-0B1D31D77742}" type="presParOf" srcId="{CF0B632F-10B0-4DCD-8A85-A52BF4466A6C}" destId="{DEEDE9F6-1043-465E-ABA0-CEE4A6F3EE25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F278B54-D864-4AAF-9C6B-4B62911A734C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IN"/>
        </a:p>
      </dgm:t>
    </dgm:pt>
    <dgm:pt modelId="{834B811B-C1E2-4641-A37F-9AFF08407F0F}">
      <dgm:prSet/>
      <dgm:spPr/>
      <dgm:t>
        <a:bodyPr/>
        <a:lstStyle/>
        <a:p>
          <a:r>
            <a:rPr lang="en-IN"/>
            <a:t>11/10/2020 - Online Zoom Meet of  Office Bearers &amp;  select Executive Committee  Members from different States held at 4 pm.</a:t>
          </a:r>
        </a:p>
      </dgm:t>
    </dgm:pt>
    <dgm:pt modelId="{498D7382-A043-45BB-A133-A7E2FA31CA91}" type="parTrans" cxnId="{127EA380-C2FA-4833-B062-89BC15955B2D}">
      <dgm:prSet/>
      <dgm:spPr/>
      <dgm:t>
        <a:bodyPr/>
        <a:lstStyle/>
        <a:p>
          <a:endParaRPr lang="en-IN"/>
        </a:p>
      </dgm:t>
    </dgm:pt>
    <dgm:pt modelId="{1FC44334-D016-4CC2-8838-76DA2B9E5D11}" type="sibTrans" cxnId="{127EA380-C2FA-4833-B062-89BC15955B2D}">
      <dgm:prSet/>
      <dgm:spPr/>
      <dgm:t>
        <a:bodyPr/>
        <a:lstStyle/>
        <a:p>
          <a:endParaRPr lang="en-IN"/>
        </a:p>
      </dgm:t>
    </dgm:pt>
    <dgm:pt modelId="{6BE82390-364A-400F-9BBC-01062EEE7FD8}">
      <dgm:prSet/>
      <dgm:spPr/>
      <dgm:t>
        <a:bodyPr/>
        <a:lstStyle/>
        <a:p>
          <a:r>
            <a:rPr lang="en-IN"/>
            <a:t>Resolved to condole the sad demise of </a:t>
          </a:r>
        </a:p>
      </dgm:t>
    </dgm:pt>
    <dgm:pt modelId="{D5ABA4D9-90A1-46E2-90FD-93AA5E596C3A}" type="parTrans" cxnId="{542E7BF1-D306-4DF6-B0B3-62FA78D2E125}">
      <dgm:prSet/>
      <dgm:spPr/>
      <dgm:t>
        <a:bodyPr/>
        <a:lstStyle/>
        <a:p>
          <a:endParaRPr lang="en-IN"/>
        </a:p>
      </dgm:t>
    </dgm:pt>
    <dgm:pt modelId="{C5D83FA3-2402-409E-A14D-862A78858562}" type="sibTrans" cxnId="{542E7BF1-D306-4DF6-B0B3-62FA78D2E125}">
      <dgm:prSet/>
      <dgm:spPr/>
      <dgm:t>
        <a:bodyPr/>
        <a:lstStyle/>
        <a:p>
          <a:endParaRPr lang="en-IN"/>
        </a:p>
      </dgm:t>
    </dgm:pt>
    <dgm:pt modelId="{D83FEC3E-A447-4697-96AA-CE5B50C471B0}">
      <dgm:prSet/>
      <dgm:spPr/>
      <dgm:t>
        <a:bodyPr/>
        <a:lstStyle/>
        <a:p>
          <a:r>
            <a:rPr lang="en-IN"/>
            <a:t>Founder President Mr M Gopalakrishnan on 30/09/2020</a:t>
          </a:r>
        </a:p>
      </dgm:t>
    </dgm:pt>
    <dgm:pt modelId="{061E5C0B-C8C9-45F8-A6AC-90FC46921002}" type="parTrans" cxnId="{896622B3-3ABA-49B2-8A4A-0390039F097F}">
      <dgm:prSet/>
      <dgm:spPr/>
      <dgm:t>
        <a:bodyPr/>
        <a:lstStyle/>
        <a:p>
          <a:endParaRPr lang="en-IN"/>
        </a:p>
      </dgm:t>
    </dgm:pt>
    <dgm:pt modelId="{B16E4C18-73F0-4E93-9BE4-12E000A37C53}" type="sibTrans" cxnId="{896622B3-3ABA-49B2-8A4A-0390039F097F}">
      <dgm:prSet/>
      <dgm:spPr/>
      <dgm:t>
        <a:bodyPr/>
        <a:lstStyle/>
        <a:p>
          <a:endParaRPr lang="en-IN"/>
        </a:p>
      </dgm:t>
    </dgm:pt>
    <dgm:pt modelId="{D7932F49-607D-47F8-AD44-2707ECD07631}">
      <dgm:prSet/>
      <dgm:spPr/>
      <dgm:t>
        <a:bodyPr/>
        <a:lstStyle/>
        <a:p>
          <a:r>
            <a:rPr lang="en-IN"/>
            <a:t>Life Member Mr R Manimaran, GM Retd on 17/09/2020</a:t>
          </a:r>
        </a:p>
      </dgm:t>
    </dgm:pt>
    <dgm:pt modelId="{8579C684-07C9-4A2F-AA9A-89AD526E545A}" type="parTrans" cxnId="{3377582C-D585-4000-9AAD-8520A4F139DD}">
      <dgm:prSet/>
      <dgm:spPr/>
      <dgm:t>
        <a:bodyPr/>
        <a:lstStyle/>
        <a:p>
          <a:endParaRPr lang="en-IN"/>
        </a:p>
      </dgm:t>
    </dgm:pt>
    <dgm:pt modelId="{BC8841EA-01DA-4FA5-A1C9-1F3299A545BF}" type="sibTrans" cxnId="{3377582C-D585-4000-9AAD-8520A4F139DD}">
      <dgm:prSet/>
      <dgm:spPr/>
      <dgm:t>
        <a:bodyPr/>
        <a:lstStyle/>
        <a:p>
          <a:endParaRPr lang="en-IN"/>
        </a:p>
      </dgm:t>
    </dgm:pt>
    <dgm:pt modelId="{1A87C8FD-2250-4055-810C-CEFACBA1DA98}">
      <dgm:prSet/>
      <dgm:spPr/>
      <dgm:t>
        <a:bodyPr/>
        <a:lstStyle/>
        <a:p>
          <a:r>
            <a:rPr lang="en-IN"/>
            <a:t>Life Member Mr VE RM Vayiravan, AGM Retd on 02/10/2020</a:t>
          </a:r>
        </a:p>
      </dgm:t>
    </dgm:pt>
    <dgm:pt modelId="{C0016608-0AD4-4916-9960-78870D228F5D}" type="parTrans" cxnId="{63451CD9-1323-44FC-B3B0-857F39406406}">
      <dgm:prSet/>
      <dgm:spPr/>
      <dgm:t>
        <a:bodyPr/>
        <a:lstStyle/>
        <a:p>
          <a:endParaRPr lang="en-IN"/>
        </a:p>
      </dgm:t>
    </dgm:pt>
    <dgm:pt modelId="{75BE678D-0C5B-4E7A-9592-25C878805A56}" type="sibTrans" cxnId="{63451CD9-1323-44FC-B3B0-857F39406406}">
      <dgm:prSet/>
      <dgm:spPr/>
      <dgm:t>
        <a:bodyPr/>
        <a:lstStyle/>
        <a:p>
          <a:endParaRPr lang="en-IN"/>
        </a:p>
      </dgm:t>
    </dgm:pt>
    <dgm:pt modelId="{E827A9CB-94FE-4D8D-85E6-EEEFDF6DCB5C}">
      <dgm:prSet/>
      <dgm:spPr/>
      <dgm:t>
        <a:bodyPr/>
        <a:lstStyle/>
        <a:p>
          <a:r>
            <a:rPr lang="en-IN"/>
            <a:t>Resolved to Elect Mr T Jothipandian for the Post of President (in view of demise of Founder President Mr M Gopalakrishnan)</a:t>
          </a:r>
        </a:p>
      </dgm:t>
    </dgm:pt>
    <dgm:pt modelId="{A5985701-D5AC-414E-8B51-BDF4AF38057C}" type="parTrans" cxnId="{3E29B8B7-92B7-4469-9591-D8CFAB0DC2B1}">
      <dgm:prSet/>
      <dgm:spPr/>
      <dgm:t>
        <a:bodyPr/>
        <a:lstStyle/>
        <a:p>
          <a:endParaRPr lang="en-IN"/>
        </a:p>
      </dgm:t>
    </dgm:pt>
    <dgm:pt modelId="{E18BCD82-7CCB-4B2F-AE1F-B650BBAB9D64}" type="sibTrans" cxnId="{3E29B8B7-92B7-4469-9591-D8CFAB0DC2B1}">
      <dgm:prSet/>
      <dgm:spPr/>
      <dgm:t>
        <a:bodyPr/>
        <a:lstStyle/>
        <a:p>
          <a:endParaRPr lang="en-IN"/>
        </a:p>
      </dgm:t>
    </dgm:pt>
    <dgm:pt modelId="{2E122CA4-9305-4B14-8039-CFFBDDF16BEB}" type="pres">
      <dgm:prSet presAssocID="{1F278B54-D864-4AAF-9C6B-4B62911A734C}" presName="linearFlow" presStyleCnt="0">
        <dgm:presLayoutVars>
          <dgm:dir/>
          <dgm:resizeHandles val="exact"/>
        </dgm:presLayoutVars>
      </dgm:prSet>
      <dgm:spPr/>
    </dgm:pt>
    <dgm:pt modelId="{E87EED9C-52EB-4420-BA98-0A04DC1F2661}" type="pres">
      <dgm:prSet presAssocID="{834B811B-C1E2-4641-A37F-9AFF08407F0F}" presName="composite" presStyleCnt="0"/>
      <dgm:spPr/>
    </dgm:pt>
    <dgm:pt modelId="{3181B4DD-3905-462B-9355-524BDB40B965}" type="pres">
      <dgm:prSet presAssocID="{834B811B-C1E2-4641-A37F-9AFF08407F0F}" presName="imgShp" presStyleLbl="fgImgPlace1" presStyleIdx="0" presStyleCnt="3"/>
      <dgm:spPr/>
    </dgm:pt>
    <dgm:pt modelId="{E113CF18-C17C-4EF1-8B5C-D39B22080E92}" type="pres">
      <dgm:prSet presAssocID="{834B811B-C1E2-4641-A37F-9AFF08407F0F}" presName="txShp" presStyleLbl="node1" presStyleIdx="0" presStyleCnt="3">
        <dgm:presLayoutVars>
          <dgm:bulletEnabled val="1"/>
        </dgm:presLayoutVars>
      </dgm:prSet>
      <dgm:spPr/>
    </dgm:pt>
    <dgm:pt modelId="{983A1A4A-2C24-481A-8DF1-6DDFD9A08098}" type="pres">
      <dgm:prSet presAssocID="{1FC44334-D016-4CC2-8838-76DA2B9E5D11}" presName="spacing" presStyleCnt="0"/>
      <dgm:spPr/>
    </dgm:pt>
    <dgm:pt modelId="{6DCFA2E3-452A-4DD6-8D9F-4075039F1EBD}" type="pres">
      <dgm:prSet presAssocID="{6BE82390-364A-400F-9BBC-01062EEE7FD8}" presName="composite" presStyleCnt="0"/>
      <dgm:spPr/>
    </dgm:pt>
    <dgm:pt modelId="{F687660D-CA10-4EA3-BAAA-7B811924206F}" type="pres">
      <dgm:prSet presAssocID="{6BE82390-364A-400F-9BBC-01062EEE7FD8}" presName="imgShp" presStyleLbl="fgImgPlace1" presStyleIdx="1" presStyleCnt="3"/>
      <dgm:spPr/>
    </dgm:pt>
    <dgm:pt modelId="{057B5D8B-9D9D-44E5-B46F-95DDF93D29CC}" type="pres">
      <dgm:prSet presAssocID="{6BE82390-364A-400F-9BBC-01062EEE7FD8}" presName="txShp" presStyleLbl="node1" presStyleIdx="1" presStyleCnt="3">
        <dgm:presLayoutVars>
          <dgm:bulletEnabled val="1"/>
        </dgm:presLayoutVars>
      </dgm:prSet>
      <dgm:spPr/>
    </dgm:pt>
    <dgm:pt modelId="{A4DCA1FA-8FEC-401E-96EC-34E91357B82C}" type="pres">
      <dgm:prSet presAssocID="{C5D83FA3-2402-409E-A14D-862A78858562}" presName="spacing" presStyleCnt="0"/>
      <dgm:spPr/>
    </dgm:pt>
    <dgm:pt modelId="{7CBD92B7-FCD5-437D-A609-FBB142D6F342}" type="pres">
      <dgm:prSet presAssocID="{E827A9CB-94FE-4D8D-85E6-EEEFDF6DCB5C}" presName="composite" presStyleCnt="0"/>
      <dgm:spPr/>
    </dgm:pt>
    <dgm:pt modelId="{B4E906D1-00AE-48F3-BCC7-9D0B1FB7335C}" type="pres">
      <dgm:prSet presAssocID="{E827A9CB-94FE-4D8D-85E6-EEEFDF6DCB5C}" presName="imgShp" presStyleLbl="fgImgPlace1" presStyleIdx="2" presStyleCnt="3"/>
      <dgm:spPr/>
    </dgm:pt>
    <dgm:pt modelId="{CB0A9AEE-75D6-4482-821A-C21A01E006FF}" type="pres">
      <dgm:prSet presAssocID="{E827A9CB-94FE-4D8D-85E6-EEEFDF6DCB5C}" presName="txShp" presStyleLbl="node1" presStyleIdx="2" presStyleCnt="3">
        <dgm:presLayoutVars>
          <dgm:bulletEnabled val="1"/>
        </dgm:presLayoutVars>
      </dgm:prSet>
      <dgm:spPr/>
    </dgm:pt>
  </dgm:ptLst>
  <dgm:cxnLst>
    <dgm:cxn modelId="{0FC2E900-6766-4D34-BE90-1AA22297D204}" type="presOf" srcId="{834B811B-C1E2-4641-A37F-9AFF08407F0F}" destId="{E113CF18-C17C-4EF1-8B5C-D39B22080E92}" srcOrd="0" destOrd="0" presId="urn:microsoft.com/office/officeart/2005/8/layout/vList3"/>
    <dgm:cxn modelId="{F1E4A00D-9A4E-4252-864B-B0E3015B77B5}" type="presOf" srcId="{6BE82390-364A-400F-9BBC-01062EEE7FD8}" destId="{057B5D8B-9D9D-44E5-B46F-95DDF93D29CC}" srcOrd="0" destOrd="0" presId="urn:microsoft.com/office/officeart/2005/8/layout/vList3"/>
    <dgm:cxn modelId="{F6D5E41A-F3E8-4F5D-8CC7-203F7E54AB28}" type="presOf" srcId="{1A87C8FD-2250-4055-810C-CEFACBA1DA98}" destId="{057B5D8B-9D9D-44E5-B46F-95DDF93D29CC}" srcOrd="0" destOrd="3" presId="urn:microsoft.com/office/officeart/2005/8/layout/vList3"/>
    <dgm:cxn modelId="{3377582C-D585-4000-9AAD-8520A4F139DD}" srcId="{6BE82390-364A-400F-9BBC-01062EEE7FD8}" destId="{D7932F49-607D-47F8-AD44-2707ECD07631}" srcOrd="1" destOrd="0" parTransId="{8579C684-07C9-4A2F-AA9A-89AD526E545A}" sibTransId="{BC8841EA-01DA-4FA5-A1C9-1F3299A545BF}"/>
    <dgm:cxn modelId="{A0E0CF5D-30E9-471D-B824-E89F101FD99A}" type="presOf" srcId="{1F278B54-D864-4AAF-9C6B-4B62911A734C}" destId="{2E122CA4-9305-4B14-8039-CFFBDDF16BEB}" srcOrd="0" destOrd="0" presId="urn:microsoft.com/office/officeart/2005/8/layout/vList3"/>
    <dgm:cxn modelId="{1E8BE841-9E61-4F4D-8DED-5ACC21B873CA}" type="presOf" srcId="{E827A9CB-94FE-4D8D-85E6-EEEFDF6DCB5C}" destId="{CB0A9AEE-75D6-4482-821A-C21A01E006FF}" srcOrd="0" destOrd="0" presId="urn:microsoft.com/office/officeart/2005/8/layout/vList3"/>
    <dgm:cxn modelId="{5ADAA745-0293-4245-A281-50C5C59F56E3}" type="presOf" srcId="{D83FEC3E-A447-4697-96AA-CE5B50C471B0}" destId="{057B5D8B-9D9D-44E5-B46F-95DDF93D29CC}" srcOrd="0" destOrd="1" presId="urn:microsoft.com/office/officeart/2005/8/layout/vList3"/>
    <dgm:cxn modelId="{127EA380-C2FA-4833-B062-89BC15955B2D}" srcId="{1F278B54-D864-4AAF-9C6B-4B62911A734C}" destId="{834B811B-C1E2-4641-A37F-9AFF08407F0F}" srcOrd="0" destOrd="0" parTransId="{498D7382-A043-45BB-A133-A7E2FA31CA91}" sibTransId="{1FC44334-D016-4CC2-8838-76DA2B9E5D11}"/>
    <dgm:cxn modelId="{896622B3-3ABA-49B2-8A4A-0390039F097F}" srcId="{6BE82390-364A-400F-9BBC-01062EEE7FD8}" destId="{D83FEC3E-A447-4697-96AA-CE5B50C471B0}" srcOrd="0" destOrd="0" parTransId="{061E5C0B-C8C9-45F8-A6AC-90FC46921002}" sibTransId="{B16E4C18-73F0-4E93-9BE4-12E000A37C53}"/>
    <dgm:cxn modelId="{3E29B8B7-92B7-4469-9591-D8CFAB0DC2B1}" srcId="{1F278B54-D864-4AAF-9C6B-4B62911A734C}" destId="{E827A9CB-94FE-4D8D-85E6-EEEFDF6DCB5C}" srcOrd="2" destOrd="0" parTransId="{A5985701-D5AC-414E-8B51-BDF4AF38057C}" sibTransId="{E18BCD82-7CCB-4B2F-AE1F-B650BBAB9D64}"/>
    <dgm:cxn modelId="{63451CD9-1323-44FC-B3B0-857F39406406}" srcId="{6BE82390-364A-400F-9BBC-01062EEE7FD8}" destId="{1A87C8FD-2250-4055-810C-CEFACBA1DA98}" srcOrd="2" destOrd="0" parTransId="{C0016608-0AD4-4916-9960-78870D228F5D}" sibTransId="{75BE678D-0C5B-4E7A-9592-25C878805A56}"/>
    <dgm:cxn modelId="{542E7BF1-D306-4DF6-B0B3-62FA78D2E125}" srcId="{1F278B54-D864-4AAF-9C6B-4B62911A734C}" destId="{6BE82390-364A-400F-9BBC-01062EEE7FD8}" srcOrd="1" destOrd="0" parTransId="{D5ABA4D9-90A1-46E2-90FD-93AA5E596C3A}" sibTransId="{C5D83FA3-2402-409E-A14D-862A78858562}"/>
    <dgm:cxn modelId="{04022AF2-4A30-40BF-AD70-C1BD179FA011}" type="presOf" srcId="{D7932F49-607D-47F8-AD44-2707ECD07631}" destId="{057B5D8B-9D9D-44E5-B46F-95DDF93D29CC}" srcOrd="0" destOrd="2" presId="urn:microsoft.com/office/officeart/2005/8/layout/vList3"/>
    <dgm:cxn modelId="{D26177BC-5ACC-4A11-8482-1601C02C7080}" type="presParOf" srcId="{2E122CA4-9305-4B14-8039-CFFBDDF16BEB}" destId="{E87EED9C-52EB-4420-BA98-0A04DC1F2661}" srcOrd="0" destOrd="0" presId="urn:microsoft.com/office/officeart/2005/8/layout/vList3"/>
    <dgm:cxn modelId="{BCE622DA-78BF-4932-AB14-0FE10FC43125}" type="presParOf" srcId="{E87EED9C-52EB-4420-BA98-0A04DC1F2661}" destId="{3181B4DD-3905-462B-9355-524BDB40B965}" srcOrd="0" destOrd="0" presId="urn:microsoft.com/office/officeart/2005/8/layout/vList3"/>
    <dgm:cxn modelId="{55AF9116-7856-4E90-A9D1-BCC6630DCA66}" type="presParOf" srcId="{E87EED9C-52EB-4420-BA98-0A04DC1F2661}" destId="{E113CF18-C17C-4EF1-8B5C-D39B22080E92}" srcOrd="1" destOrd="0" presId="urn:microsoft.com/office/officeart/2005/8/layout/vList3"/>
    <dgm:cxn modelId="{1B16EA67-31B8-4C3B-9C6E-A89A210AC05D}" type="presParOf" srcId="{2E122CA4-9305-4B14-8039-CFFBDDF16BEB}" destId="{983A1A4A-2C24-481A-8DF1-6DDFD9A08098}" srcOrd="1" destOrd="0" presId="urn:microsoft.com/office/officeart/2005/8/layout/vList3"/>
    <dgm:cxn modelId="{9BD7CBAD-0078-4D59-99FC-79EBEB223095}" type="presParOf" srcId="{2E122CA4-9305-4B14-8039-CFFBDDF16BEB}" destId="{6DCFA2E3-452A-4DD6-8D9F-4075039F1EBD}" srcOrd="2" destOrd="0" presId="urn:microsoft.com/office/officeart/2005/8/layout/vList3"/>
    <dgm:cxn modelId="{467979BC-7587-471B-BC97-2A1100FDD4D2}" type="presParOf" srcId="{6DCFA2E3-452A-4DD6-8D9F-4075039F1EBD}" destId="{F687660D-CA10-4EA3-BAAA-7B811924206F}" srcOrd="0" destOrd="0" presId="urn:microsoft.com/office/officeart/2005/8/layout/vList3"/>
    <dgm:cxn modelId="{D0A35487-0D8D-4096-8B15-7D3598A9321A}" type="presParOf" srcId="{6DCFA2E3-452A-4DD6-8D9F-4075039F1EBD}" destId="{057B5D8B-9D9D-44E5-B46F-95DDF93D29CC}" srcOrd="1" destOrd="0" presId="urn:microsoft.com/office/officeart/2005/8/layout/vList3"/>
    <dgm:cxn modelId="{789952F4-3396-453C-8560-19DB1D217A80}" type="presParOf" srcId="{2E122CA4-9305-4B14-8039-CFFBDDF16BEB}" destId="{A4DCA1FA-8FEC-401E-96EC-34E91357B82C}" srcOrd="3" destOrd="0" presId="urn:microsoft.com/office/officeart/2005/8/layout/vList3"/>
    <dgm:cxn modelId="{D777EC5F-605D-4616-A089-A99FBA93BC01}" type="presParOf" srcId="{2E122CA4-9305-4B14-8039-CFFBDDF16BEB}" destId="{7CBD92B7-FCD5-437D-A609-FBB142D6F342}" srcOrd="4" destOrd="0" presId="urn:microsoft.com/office/officeart/2005/8/layout/vList3"/>
    <dgm:cxn modelId="{7E1D8A55-A2C3-4E88-8814-5257C046D38C}" type="presParOf" srcId="{7CBD92B7-FCD5-437D-A609-FBB142D6F342}" destId="{B4E906D1-00AE-48F3-BCC7-9D0B1FB7335C}" srcOrd="0" destOrd="0" presId="urn:microsoft.com/office/officeart/2005/8/layout/vList3"/>
    <dgm:cxn modelId="{CE423969-3F0D-4AC2-A9B9-8C0794A544CC}" type="presParOf" srcId="{7CBD92B7-FCD5-437D-A609-FBB142D6F342}" destId="{CB0A9AEE-75D6-4482-821A-C21A01E006F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41D4369-A28A-49F5-93AE-CB5690B77B5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IN"/>
        </a:p>
      </dgm:t>
    </dgm:pt>
    <dgm:pt modelId="{BD19E159-04EE-4428-A1A2-C49056CA26D0}">
      <dgm:prSet/>
      <dgm:spPr/>
      <dgm:t>
        <a:bodyPr/>
        <a:lstStyle/>
        <a:p>
          <a:r>
            <a:rPr lang="en-IN" b="1"/>
            <a:t>22/11/2020 - Zoom Meeting to pay homage to Mr M Gopalakrishnan, Former CMD, Indian Bank and Founder President,  (passed away on September 30,2020)  on Sunday, 4 pm with the participation of  former Officers' / Workmen Directors and Principal Office Bearers of Unions / Officers' Association / Retirees' Associations who were associated with him while serving the bank.</a:t>
          </a:r>
          <a:endParaRPr lang="en-IN"/>
        </a:p>
      </dgm:t>
    </dgm:pt>
    <dgm:pt modelId="{5AF8FBD4-209E-4A2A-BCC6-A9E4E879A5E8}" type="parTrans" cxnId="{77D30FD7-8C76-4E7D-8C63-8075B0A7911B}">
      <dgm:prSet/>
      <dgm:spPr/>
      <dgm:t>
        <a:bodyPr/>
        <a:lstStyle/>
        <a:p>
          <a:endParaRPr lang="en-IN"/>
        </a:p>
      </dgm:t>
    </dgm:pt>
    <dgm:pt modelId="{29D2B81D-DC32-4ACD-86DF-47B08539A664}" type="sibTrans" cxnId="{77D30FD7-8C76-4E7D-8C63-8075B0A7911B}">
      <dgm:prSet/>
      <dgm:spPr/>
      <dgm:t>
        <a:bodyPr/>
        <a:lstStyle/>
        <a:p>
          <a:endParaRPr lang="en-IN"/>
        </a:p>
      </dgm:t>
    </dgm:pt>
    <dgm:pt modelId="{6A1518A7-4A3F-448D-9DD1-BDE6050034AC}" type="pres">
      <dgm:prSet presAssocID="{E41D4369-A28A-49F5-93AE-CB5690B77B5F}" presName="Name0" presStyleCnt="0">
        <dgm:presLayoutVars>
          <dgm:dir/>
          <dgm:resizeHandles val="exact"/>
        </dgm:presLayoutVars>
      </dgm:prSet>
      <dgm:spPr/>
    </dgm:pt>
    <dgm:pt modelId="{2C86EFE2-0E43-4B42-8D71-019E0981FABE}" type="pres">
      <dgm:prSet presAssocID="{BD19E159-04EE-4428-A1A2-C49056CA26D0}" presName="node" presStyleLbl="node1" presStyleIdx="0" presStyleCnt="1">
        <dgm:presLayoutVars>
          <dgm:bulletEnabled val="1"/>
        </dgm:presLayoutVars>
      </dgm:prSet>
      <dgm:spPr/>
    </dgm:pt>
  </dgm:ptLst>
  <dgm:cxnLst>
    <dgm:cxn modelId="{089E0033-6CBC-40DF-AE55-18E0496CF65F}" type="presOf" srcId="{E41D4369-A28A-49F5-93AE-CB5690B77B5F}" destId="{6A1518A7-4A3F-448D-9DD1-BDE6050034AC}" srcOrd="0" destOrd="0" presId="urn:microsoft.com/office/officeart/2005/8/layout/process1"/>
    <dgm:cxn modelId="{A0DDE56F-C356-4D98-A8DE-358CA0D3479D}" type="presOf" srcId="{BD19E159-04EE-4428-A1A2-C49056CA26D0}" destId="{2C86EFE2-0E43-4B42-8D71-019E0981FABE}" srcOrd="0" destOrd="0" presId="urn:microsoft.com/office/officeart/2005/8/layout/process1"/>
    <dgm:cxn modelId="{77D30FD7-8C76-4E7D-8C63-8075B0A7911B}" srcId="{E41D4369-A28A-49F5-93AE-CB5690B77B5F}" destId="{BD19E159-04EE-4428-A1A2-C49056CA26D0}" srcOrd="0" destOrd="0" parTransId="{5AF8FBD4-209E-4A2A-BCC6-A9E4E879A5E8}" sibTransId="{29D2B81D-DC32-4ACD-86DF-47B08539A664}"/>
    <dgm:cxn modelId="{A2F9272D-A589-4943-BEDC-BCB77C22100D}" type="presParOf" srcId="{6A1518A7-4A3F-448D-9DD1-BDE6050034AC}" destId="{2C86EFE2-0E43-4B42-8D71-019E0981FABE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A813B17-1F19-462A-BB8E-D8C1B925693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IN"/>
        </a:p>
      </dgm:t>
    </dgm:pt>
    <dgm:pt modelId="{C6AB0B59-D32B-4B34-A6BE-9145D76BD210}">
      <dgm:prSet/>
      <dgm:spPr/>
      <dgm:t>
        <a:bodyPr/>
        <a:lstStyle/>
        <a:p>
          <a:r>
            <a:rPr lang="en-US"/>
            <a:t>FIBRE – INDBANK MEETING HELD ON 23/12/2020</a:t>
          </a:r>
          <a:endParaRPr lang="en-IN"/>
        </a:p>
      </dgm:t>
    </dgm:pt>
    <dgm:pt modelId="{4009B8A6-EC13-4CF8-8954-DF666EF48368}" type="parTrans" cxnId="{8AAD5EA1-EB23-4BDB-80E7-B5A251F23100}">
      <dgm:prSet/>
      <dgm:spPr/>
      <dgm:t>
        <a:bodyPr/>
        <a:lstStyle/>
        <a:p>
          <a:endParaRPr lang="en-IN"/>
        </a:p>
      </dgm:t>
    </dgm:pt>
    <dgm:pt modelId="{56C68AF4-7141-49B6-8CD4-3A5BD3316A5F}" type="sibTrans" cxnId="{8AAD5EA1-EB23-4BDB-80E7-B5A251F23100}">
      <dgm:prSet/>
      <dgm:spPr/>
      <dgm:t>
        <a:bodyPr/>
        <a:lstStyle/>
        <a:p>
          <a:endParaRPr lang="en-IN"/>
        </a:p>
      </dgm:t>
    </dgm:pt>
    <dgm:pt modelId="{B826A395-45E4-407D-8F38-67B846CE4DFD}" type="pres">
      <dgm:prSet presAssocID="{6A813B17-1F19-462A-BB8E-D8C1B9256931}" presName="Name0" presStyleCnt="0">
        <dgm:presLayoutVars>
          <dgm:dir/>
          <dgm:animLvl val="lvl"/>
          <dgm:resizeHandles val="exact"/>
        </dgm:presLayoutVars>
      </dgm:prSet>
      <dgm:spPr/>
    </dgm:pt>
    <dgm:pt modelId="{DF28ED31-75DA-4390-84D5-AC2896C1D9B0}" type="pres">
      <dgm:prSet presAssocID="{C6AB0B59-D32B-4B34-A6BE-9145D76BD210}" presName="linNode" presStyleCnt="0"/>
      <dgm:spPr/>
    </dgm:pt>
    <dgm:pt modelId="{55ADC17F-CDAE-46C0-A247-814B742006C6}" type="pres">
      <dgm:prSet presAssocID="{C6AB0B59-D32B-4B34-A6BE-9145D76BD210}" presName="parentText" presStyleLbl="node1" presStyleIdx="0" presStyleCnt="1">
        <dgm:presLayoutVars>
          <dgm:chMax val="1"/>
          <dgm:bulletEnabled val="1"/>
        </dgm:presLayoutVars>
      </dgm:prSet>
      <dgm:spPr/>
    </dgm:pt>
  </dgm:ptLst>
  <dgm:cxnLst>
    <dgm:cxn modelId="{7650BE48-2F40-4E8C-A21D-0A8C30E3E5F6}" type="presOf" srcId="{C6AB0B59-D32B-4B34-A6BE-9145D76BD210}" destId="{55ADC17F-CDAE-46C0-A247-814B742006C6}" srcOrd="0" destOrd="0" presId="urn:microsoft.com/office/officeart/2005/8/layout/vList5"/>
    <dgm:cxn modelId="{8AAD5EA1-EB23-4BDB-80E7-B5A251F23100}" srcId="{6A813B17-1F19-462A-BB8E-D8C1B9256931}" destId="{C6AB0B59-D32B-4B34-A6BE-9145D76BD210}" srcOrd="0" destOrd="0" parTransId="{4009B8A6-EC13-4CF8-8954-DF666EF48368}" sibTransId="{56C68AF4-7141-49B6-8CD4-3A5BD3316A5F}"/>
    <dgm:cxn modelId="{BDE4B3B9-85EE-4698-BF33-B76FDDDFC0E1}" type="presOf" srcId="{6A813B17-1F19-462A-BB8E-D8C1B9256931}" destId="{B826A395-45E4-407D-8F38-67B846CE4DFD}" srcOrd="0" destOrd="0" presId="urn:microsoft.com/office/officeart/2005/8/layout/vList5"/>
    <dgm:cxn modelId="{E782B8E5-F08F-429B-9C21-73DC30717151}" type="presParOf" srcId="{B826A395-45E4-407D-8F38-67B846CE4DFD}" destId="{DF28ED31-75DA-4390-84D5-AC2896C1D9B0}" srcOrd="0" destOrd="0" presId="urn:microsoft.com/office/officeart/2005/8/layout/vList5"/>
    <dgm:cxn modelId="{C1EC265A-0B9D-44DF-A713-108A1267FF87}" type="presParOf" srcId="{DF28ED31-75DA-4390-84D5-AC2896C1D9B0}" destId="{55ADC17F-CDAE-46C0-A247-814B742006C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5F26A1F-9653-43AA-822C-67D383C5A71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IN"/>
        </a:p>
      </dgm:t>
    </dgm:pt>
    <dgm:pt modelId="{E0AC1946-63EF-4E9D-A3AA-B616AEDB9960}">
      <dgm:prSet/>
      <dgm:spPr/>
      <dgm:t>
        <a:bodyPr/>
        <a:lstStyle/>
        <a:p>
          <a:r>
            <a:rPr lang="en-IN"/>
            <a:t>27/11/2020 - At Chennai, On behalf of FIBRE, our President Shri JOTHIPANDIAN donated 60 books on various topics to the SALOON LIBRARY maintained by Shri PON MARIAPPAN of TUTICORIN- 628008 (Tamil Nadu).  Incidentally, Shri PON MARIAPPAN was recognized and honoured by our Prime Minister during the program MANN KI BAAT with the Nation on 25 Oct2020.</a:t>
          </a:r>
        </a:p>
      </dgm:t>
    </dgm:pt>
    <dgm:pt modelId="{64AF5F39-5397-42E5-B287-5A84731C490F}" type="parTrans" cxnId="{785C6DF3-BB45-420D-874A-6132A116F069}">
      <dgm:prSet/>
      <dgm:spPr/>
      <dgm:t>
        <a:bodyPr/>
        <a:lstStyle/>
        <a:p>
          <a:endParaRPr lang="en-IN"/>
        </a:p>
      </dgm:t>
    </dgm:pt>
    <dgm:pt modelId="{831F88E3-272C-478A-83FD-5F2EB15A43C6}" type="sibTrans" cxnId="{785C6DF3-BB45-420D-874A-6132A116F069}">
      <dgm:prSet/>
      <dgm:spPr/>
      <dgm:t>
        <a:bodyPr/>
        <a:lstStyle/>
        <a:p>
          <a:endParaRPr lang="en-IN"/>
        </a:p>
      </dgm:t>
    </dgm:pt>
    <dgm:pt modelId="{03DA9456-175B-44D2-B608-231E54E6CE93}" type="pres">
      <dgm:prSet presAssocID="{95F26A1F-9653-43AA-822C-67D383C5A717}" presName="Name0" presStyleCnt="0">
        <dgm:presLayoutVars>
          <dgm:dir/>
          <dgm:resizeHandles val="exact"/>
        </dgm:presLayoutVars>
      </dgm:prSet>
      <dgm:spPr/>
    </dgm:pt>
    <dgm:pt modelId="{8BEC33B1-E6FA-4520-9CAE-63DF30D8604E}" type="pres">
      <dgm:prSet presAssocID="{E0AC1946-63EF-4E9D-A3AA-B616AEDB9960}" presName="node" presStyleLbl="node1" presStyleIdx="0" presStyleCnt="1">
        <dgm:presLayoutVars>
          <dgm:bulletEnabled val="1"/>
        </dgm:presLayoutVars>
      </dgm:prSet>
      <dgm:spPr/>
    </dgm:pt>
  </dgm:ptLst>
  <dgm:cxnLst>
    <dgm:cxn modelId="{B50B5A52-8EF4-4DBD-968F-05C6EAD9527C}" type="presOf" srcId="{95F26A1F-9653-43AA-822C-67D383C5A717}" destId="{03DA9456-175B-44D2-B608-231E54E6CE93}" srcOrd="0" destOrd="0" presId="urn:microsoft.com/office/officeart/2005/8/layout/process1"/>
    <dgm:cxn modelId="{CA137B89-2B87-4A71-A798-E394C9153F26}" type="presOf" srcId="{E0AC1946-63EF-4E9D-A3AA-B616AEDB9960}" destId="{8BEC33B1-E6FA-4520-9CAE-63DF30D8604E}" srcOrd="0" destOrd="0" presId="urn:microsoft.com/office/officeart/2005/8/layout/process1"/>
    <dgm:cxn modelId="{785C6DF3-BB45-420D-874A-6132A116F069}" srcId="{95F26A1F-9653-43AA-822C-67D383C5A717}" destId="{E0AC1946-63EF-4E9D-A3AA-B616AEDB9960}" srcOrd="0" destOrd="0" parTransId="{64AF5F39-5397-42E5-B287-5A84731C490F}" sibTransId="{831F88E3-272C-478A-83FD-5F2EB15A43C6}"/>
    <dgm:cxn modelId="{4A5221B8-4D56-4853-A9A6-92B0006517E4}" type="presParOf" srcId="{03DA9456-175B-44D2-B608-231E54E6CE93}" destId="{8BEC33B1-E6FA-4520-9CAE-63DF30D8604E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335B7CA-AD09-46EB-8DD8-EB808152834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IN"/>
        </a:p>
      </dgm:t>
    </dgm:pt>
    <dgm:pt modelId="{F744F91E-DCEE-4E65-ABF0-31A763A10389}">
      <dgm:prSet/>
      <dgm:spPr/>
      <dgm:t>
        <a:bodyPr/>
        <a:lstStyle/>
        <a:p>
          <a:r>
            <a:rPr lang="en-IN" b="1"/>
            <a:t>29/11/2020 - 11.00 am FIBRE Honoured Octogenarian Shri T S RAGHAVAN Former CMD (30/04/1940) and Life member at his residence Chennai</a:t>
          </a:r>
          <a:endParaRPr lang="en-IN"/>
        </a:p>
      </dgm:t>
    </dgm:pt>
    <dgm:pt modelId="{DE5E5555-9B97-4ED0-AB13-CB99C47E9558}" type="parTrans" cxnId="{D667EA2D-543C-47A0-A468-DC83AA0CDFCC}">
      <dgm:prSet/>
      <dgm:spPr/>
      <dgm:t>
        <a:bodyPr/>
        <a:lstStyle/>
        <a:p>
          <a:endParaRPr lang="en-IN"/>
        </a:p>
      </dgm:t>
    </dgm:pt>
    <dgm:pt modelId="{E303126F-9F76-4FBD-9B43-ACAD6F55D942}" type="sibTrans" cxnId="{D667EA2D-543C-47A0-A468-DC83AA0CDFCC}">
      <dgm:prSet/>
      <dgm:spPr/>
      <dgm:t>
        <a:bodyPr/>
        <a:lstStyle/>
        <a:p>
          <a:endParaRPr lang="en-IN"/>
        </a:p>
      </dgm:t>
    </dgm:pt>
    <dgm:pt modelId="{4C6BF672-00D3-43E9-B699-9C2CACABF3A9}" type="pres">
      <dgm:prSet presAssocID="{E335B7CA-AD09-46EB-8DD8-EB8081528349}" presName="Name0" presStyleCnt="0">
        <dgm:presLayoutVars>
          <dgm:dir/>
          <dgm:resizeHandles val="exact"/>
        </dgm:presLayoutVars>
      </dgm:prSet>
      <dgm:spPr/>
    </dgm:pt>
    <dgm:pt modelId="{FEAC146A-4DB2-4FA9-8921-4D869E4A0B06}" type="pres">
      <dgm:prSet presAssocID="{F744F91E-DCEE-4E65-ABF0-31A763A10389}" presName="node" presStyleLbl="node1" presStyleIdx="0" presStyleCnt="1">
        <dgm:presLayoutVars>
          <dgm:bulletEnabled val="1"/>
        </dgm:presLayoutVars>
      </dgm:prSet>
      <dgm:spPr/>
    </dgm:pt>
  </dgm:ptLst>
  <dgm:cxnLst>
    <dgm:cxn modelId="{D667EA2D-543C-47A0-A468-DC83AA0CDFCC}" srcId="{E335B7CA-AD09-46EB-8DD8-EB8081528349}" destId="{F744F91E-DCEE-4E65-ABF0-31A763A10389}" srcOrd="0" destOrd="0" parTransId="{DE5E5555-9B97-4ED0-AB13-CB99C47E9558}" sibTransId="{E303126F-9F76-4FBD-9B43-ACAD6F55D942}"/>
    <dgm:cxn modelId="{A58C4EA4-13C4-4DE7-A2CB-DA70AF27BB53}" type="presOf" srcId="{F744F91E-DCEE-4E65-ABF0-31A763A10389}" destId="{FEAC146A-4DB2-4FA9-8921-4D869E4A0B06}" srcOrd="0" destOrd="0" presId="urn:microsoft.com/office/officeart/2005/8/layout/process1"/>
    <dgm:cxn modelId="{A65F42C0-44CB-42A1-847D-E0733D54ACFE}" type="presOf" srcId="{E335B7CA-AD09-46EB-8DD8-EB8081528349}" destId="{4C6BF672-00D3-43E9-B699-9C2CACABF3A9}" srcOrd="0" destOrd="0" presId="urn:microsoft.com/office/officeart/2005/8/layout/process1"/>
    <dgm:cxn modelId="{61E878D3-530C-4BBF-9356-7409F9219F28}" type="presParOf" srcId="{4C6BF672-00D3-43E9-B699-9C2CACABF3A9}" destId="{FEAC146A-4DB2-4FA9-8921-4D869E4A0B06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ED4D12D-F686-463A-93B8-D605C0D21D0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IN"/>
        </a:p>
      </dgm:t>
    </dgm:pt>
    <dgm:pt modelId="{0BE9D462-A547-4C3C-A509-64E6EB2BC3A5}">
      <dgm:prSet/>
      <dgm:spPr/>
      <dgm:t>
        <a:bodyPr/>
        <a:lstStyle/>
        <a:p>
          <a:r>
            <a:rPr lang="en-IN" b="1"/>
            <a:t>29/11/2020 - 12.00 Noon FIBRE presented a PLAQUE to the  family members of Founder President late M GOPALAKRISHNAN  at their residence, recollecting the memories of our association with him.</a:t>
          </a:r>
          <a:endParaRPr lang="en-IN"/>
        </a:p>
      </dgm:t>
    </dgm:pt>
    <dgm:pt modelId="{A9643CDA-72DD-4D6C-990E-09B561AAEFA1}" type="parTrans" cxnId="{CB2CDBBE-032C-43F5-A69B-78F2F834E831}">
      <dgm:prSet/>
      <dgm:spPr/>
      <dgm:t>
        <a:bodyPr/>
        <a:lstStyle/>
        <a:p>
          <a:endParaRPr lang="en-IN"/>
        </a:p>
      </dgm:t>
    </dgm:pt>
    <dgm:pt modelId="{E90A5C5B-FC98-48B6-9059-7F3EB29F8B50}" type="sibTrans" cxnId="{CB2CDBBE-032C-43F5-A69B-78F2F834E831}">
      <dgm:prSet/>
      <dgm:spPr/>
      <dgm:t>
        <a:bodyPr/>
        <a:lstStyle/>
        <a:p>
          <a:endParaRPr lang="en-IN"/>
        </a:p>
      </dgm:t>
    </dgm:pt>
    <dgm:pt modelId="{200E578A-07B5-4C87-A63F-2806341AC368}" type="pres">
      <dgm:prSet presAssocID="{1ED4D12D-F686-463A-93B8-D605C0D21D04}" presName="Name0" presStyleCnt="0">
        <dgm:presLayoutVars>
          <dgm:dir/>
          <dgm:resizeHandles val="exact"/>
        </dgm:presLayoutVars>
      </dgm:prSet>
      <dgm:spPr/>
    </dgm:pt>
    <dgm:pt modelId="{21DC8F96-DAEF-446D-B2F2-A52138066B01}" type="pres">
      <dgm:prSet presAssocID="{0BE9D462-A547-4C3C-A509-64E6EB2BC3A5}" presName="node" presStyleLbl="node1" presStyleIdx="0" presStyleCnt="1">
        <dgm:presLayoutVars>
          <dgm:bulletEnabled val="1"/>
        </dgm:presLayoutVars>
      </dgm:prSet>
      <dgm:spPr/>
    </dgm:pt>
  </dgm:ptLst>
  <dgm:cxnLst>
    <dgm:cxn modelId="{914D00AD-23F6-40A3-A73B-49ED3082686D}" type="presOf" srcId="{1ED4D12D-F686-463A-93B8-D605C0D21D04}" destId="{200E578A-07B5-4C87-A63F-2806341AC368}" srcOrd="0" destOrd="0" presId="urn:microsoft.com/office/officeart/2005/8/layout/process1"/>
    <dgm:cxn modelId="{CB2CDBBE-032C-43F5-A69B-78F2F834E831}" srcId="{1ED4D12D-F686-463A-93B8-D605C0D21D04}" destId="{0BE9D462-A547-4C3C-A509-64E6EB2BC3A5}" srcOrd="0" destOrd="0" parTransId="{A9643CDA-72DD-4D6C-990E-09B561AAEFA1}" sibTransId="{E90A5C5B-FC98-48B6-9059-7F3EB29F8B50}"/>
    <dgm:cxn modelId="{9B3F10D4-72CD-42BD-848F-670309E2F3C2}" type="presOf" srcId="{0BE9D462-A547-4C3C-A509-64E6EB2BC3A5}" destId="{21DC8F96-DAEF-446D-B2F2-A52138066B01}" srcOrd="0" destOrd="0" presId="urn:microsoft.com/office/officeart/2005/8/layout/process1"/>
    <dgm:cxn modelId="{C0E2E13A-C201-4FD5-AB8B-45C434E42797}" type="presParOf" srcId="{200E578A-07B5-4C87-A63F-2806341AC368}" destId="{21DC8F96-DAEF-446D-B2F2-A52138066B01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4B21D1A-110E-498F-94C6-778414DD7ECD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IN"/>
        </a:p>
      </dgm:t>
    </dgm:pt>
    <dgm:pt modelId="{194BBC93-7F7C-4932-834B-BD84688413C6}">
      <dgm:prSet/>
      <dgm:spPr/>
      <dgm:t>
        <a:bodyPr/>
        <a:lstStyle/>
        <a:p>
          <a:r>
            <a:rPr lang="en-US"/>
            <a:t>Members’ Directory – Oct 2020</a:t>
          </a:r>
          <a:endParaRPr lang="en-IN"/>
        </a:p>
      </dgm:t>
    </dgm:pt>
    <dgm:pt modelId="{1055F679-6679-4D59-A71B-B2AAEB8E31BA}" type="parTrans" cxnId="{27858ECF-8A6A-44C9-BCDF-CA825DF82D45}">
      <dgm:prSet/>
      <dgm:spPr/>
      <dgm:t>
        <a:bodyPr/>
        <a:lstStyle/>
        <a:p>
          <a:endParaRPr lang="en-IN"/>
        </a:p>
      </dgm:t>
    </dgm:pt>
    <dgm:pt modelId="{F46F7D75-0320-4415-BE6D-049B55931058}" type="sibTrans" cxnId="{27858ECF-8A6A-44C9-BCDF-CA825DF82D45}">
      <dgm:prSet/>
      <dgm:spPr/>
      <dgm:t>
        <a:bodyPr/>
        <a:lstStyle/>
        <a:p>
          <a:endParaRPr lang="en-IN"/>
        </a:p>
      </dgm:t>
    </dgm:pt>
    <dgm:pt modelId="{A3572C8B-3BDA-420E-AD6E-D60195954856}" type="pres">
      <dgm:prSet presAssocID="{B4B21D1A-110E-498F-94C6-778414DD7ECD}" presName="cycle" presStyleCnt="0">
        <dgm:presLayoutVars>
          <dgm:dir/>
          <dgm:resizeHandles val="exact"/>
        </dgm:presLayoutVars>
      </dgm:prSet>
      <dgm:spPr/>
    </dgm:pt>
    <dgm:pt modelId="{B53CD9A4-9825-45E9-A15A-B1A452E6F088}" type="pres">
      <dgm:prSet presAssocID="{194BBC93-7F7C-4932-834B-BD84688413C6}" presName="node" presStyleLbl="node1" presStyleIdx="0" presStyleCnt="1">
        <dgm:presLayoutVars>
          <dgm:bulletEnabled val="1"/>
        </dgm:presLayoutVars>
      </dgm:prSet>
      <dgm:spPr/>
    </dgm:pt>
  </dgm:ptLst>
  <dgm:cxnLst>
    <dgm:cxn modelId="{6504E777-3A89-49DB-8BD0-F15D3872D46B}" type="presOf" srcId="{B4B21D1A-110E-498F-94C6-778414DD7ECD}" destId="{A3572C8B-3BDA-420E-AD6E-D60195954856}" srcOrd="0" destOrd="0" presId="urn:microsoft.com/office/officeart/2005/8/layout/cycle2"/>
    <dgm:cxn modelId="{99F54581-6AB8-48CA-AB50-569C35A58FED}" type="presOf" srcId="{194BBC93-7F7C-4932-834B-BD84688413C6}" destId="{B53CD9A4-9825-45E9-A15A-B1A452E6F088}" srcOrd="0" destOrd="0" presId="urn:microsoft.com/office/officeart/2005/8/layout/cycle2"/>
    <dgm:cxn modelId="{27858ECF-8A6A-44C9-BCDF-CA825DF82D45}" srcId="{B4B21D1A-110E-498F-94C6-778414DD7ECD}" destId="{194BBC93-7F7C-4932-834B-BD84688413C6}" srcOrd="0" destOrd="0" parTransId="{1055F679-6679-4D59-A71B-B2AAEB8E31BA}" sibTransId="{F46F7D75-0320-4415-BE6D-049B55931058}"/>
    <dgm:cxn modelId="{F49BB6A2-BE8B-469B-ABF2-C76B9ABDE5EA}" type="presParOf" srcId="{A3572C8B-3BDA-420E-AD6E-D60195954856}" destId="{B53CD9A4-9825-45E9-A15A-B1A452E6F08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E3AA13A-5101-4E93-B14D-2E54459102B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IN"/>
        </a:p>
      </dgm:t>
    </dgm:pt>
    <dgm:pt modelId="{1A32E70E-CD6E-4DE4-8E59-FFDE5A4D01F7}">
      <dgm:prSet/>
      <dgm:spPr/>
      <dgm:t>
        <a:bodyPr/>
        <a:lstStyle/>
        <a:p>
          <a:r>
            <a:rPr lang="en-US" b="1"/>
            <a:t>29/11/2020 - 5.00 pm -  FIBRE Governing Body Virtual meeting  conducted -Third edition of FIBRE directory as of October 2020 with 523 Life Members  released during the  meeting by our President Shri T.Jothipandian</a:t>
          </a:r>
          <a:endParaRPr lang="en-IN"/>
        </a:p>
      </dgm:t>
    </dgm:pt>
    <dgm:pt modelId="{48CC7340-A2C8-480C-9CCE-AC7A574DBB84}" type="parTrans" cxnId="{2FE8E949-0E7D-4530-9A84-2F21E5978F25}">
      <dgm:prSet/>
      <dgm:spPr/>
      <dgm:t>
        <a:bodyPr/>
        <a:lstStyle/>
        <a:p>
          <a:endParaRPr lang="en-IN"/>
        </a:p>
      </dgm:t>
    </dgm:pt>
    <dgm:pt modelId="{AE5CF2A2-95D0-4F76-973B-7A9B0707E3C2}" type="sibTrans" cxnId="{2FE8E949-0E7D-4530-9A84-2F21E5978F25}">
      <dgm:prSet/>
      <dgm:spPr/>
      <dgm:t>
        <a:bodyPr/>
        <a:lstStyle/>
        <a:p>
          <a:endParaRPr lang="en-IN"/>
        </a:p>
      </dgm:t>
    </dgm:pt>
    <dgm:pt modelId="{8E761FF5-8CE7-4603-9B59-262E3392FF31}" type="pres">
      <dgm:prSet presAssocID="{DE3AA13A-5101-4E93-B14D-2E54459102BC}" presName="Name0" presStyleCnt="0">
        <dgm:presLayoutVars>
          <dgm:dir/>
          <dgm:resizeHandles val="exact"/>
        </dgm:presLayoutVars>
      </dgm:prSet>
      <dgm:spPr/>
    </dgm:pt>
    <dgm:pt modelId="{70E3D9CF-EAE3-4B4A-A401-4000F4A1D053}" type="pres">
      <dgm:prSet presAssocID="{1A32E70E-CD6E-4DE4-8E59-FFDE5A4D01F7}" presName="node" presStyleLbl="node1" presStyleIdx="0" presStyleCnt="1">
        <dgm:presLayoutVars>
          <dgm:bulletEnabled val="1"/>
        </dgm:presLayoutVars>
      </dgm:prSet>
      <dgm:spPr/>
    </dgm:pt>
  </dgm:ptLst>
  <dgm:cxnLst>
    <dgm:cxn modelId="{2FE8E949-0E7D-4530-9A84-2F21E5978F25}" srcId="{DE3AA13A-5101-4E93-B14D-2E54459102BC}" destId="{1A32E70E-CD6E-4DE4-8E59-FFDE5A4D01F7}" srcOrd="0" destOrd="0" parTransId="{48CC7340-A2C8-480C-9CCE-AC7A574DBB84}" sibTransId="{AE5CF2A2-95D0-4F76-973B-7A9B0707E3C2}"/>
    <dgm:cxn modelId="{A352DC59-9117-43B5-9210-02691E88B8CA}" type="presOf" srcId="{1A32E70E-CD6E-4DE4-8E59-FFDE5A4D01F7}" destId="{70E3D9CF-EAE3-4B4A-A401-4000F4A1D053}" srcOrd="0" destOrd="0" presId="urn:microsoft.com/office/officeart/2005/8/layout/process1"/>
    <dgm:cxn modelId="{F80DBFD1-A317-473F-8CE9-EDCEB906BE2F}" type="presOf" srcId="{DE3AA13A-5101-4E93-B14D-2E54459102BC}" destId="{8E761FF5-8CE7-4603-9B59-262E3392FF31}" srcOrd="0" destOrd="0" presId="urn:microsoft.com/office/officeart/2005/8/layout/process1"/>
    <dgm:cxn modelId="{FF0DE709-4B32-41F2-AA9B-FB9798C117D5}" type="presParOf" srcId="{8E761FF5-8CE7-4603-9B59-262E3392FF31}" destId="{70E3D9CF-EAE3-4B4A-A401-4000F4A1D053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57EB3F-76A1-4C96-8B82-DBB3E613CDA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IN"/>
        </a:p>
      </dgm:t>
    </dgm:pt>
    <dgm:pt modelId="{C9C8570B-F5D0-423A-A22F-0577EC5F2F63}">
      <dgm:prSet/>
      <dgm:spPr/>
      <dgm:t>
        <a:bodyPr/>
        <a:lstStyle/>
        <a:p>
          <a:r>
            <a:rPr lang="en-IN"/>
            <a:t>24 (Members) + 20 (Spouses) = 44 Members participated.</a:t>
          </a:r>
        </a:p>
      </dgm:t>
    </dgm:pt>
    <dgm:pt modelId="{4910B521-5437-444C-9ECF-FC9BE83A7A0C}" type="parTrans" cxnId="{A56A478F-F226-40EF-8D89-4BFB178EE3EA}">
      <dgm:prSet/>
      <dgm:spPr/>
      <dgm:t>
        <a:bodyPr/>
        <a:lstStyle/>
        <a:p>
          <a:endParaRPr lang="en-IN"/>
        </a:p>
      </dgm:t>
    </dgm:pt>
    <dgm:pt modelId="{E381710D-10C9-4F9A-9195-E76DA7561B21}" type="sibTrans" cxnId="{A56A478F-F226-40EF-8D89-4BFB178EE3EA}">
      <dgm:prSet/>
      <dgm:spPr/>
      <dgm:t>
        <a:bodyPr/>
        <a:lstStyle/>
        <a:p>
          <a:endParaRPr lang="en-IN"/>
        </a:p>
      </dgm:t>
    </dgm:pt>
    <dgm:pt modelId="{6E40EC6C-3D7E-4B81-A06C-012136156154}" type="pres">
      <dgm:prSet presAssocID="{A257EB3F-76A1-4C96-8B82-DBB3E613CDAC}" presName="Name0" presStyleCnt="0">
        <dgm:presLayoutVars>
          <dgm:dir/>
          <dgm:resizeHandles val="exact"/>
        </dgm:presLayoutVars>
      </dgm:prSet>
      <dgm:spPr/>
    </dgm:pt>
    <dgm:pt modelId="{48EE86CA-D19D-49BC-96A3-BE189923498E}" type="pres">
      <dgm:prSet presAssocID="{C9C8570B-F5D0-423A-A22F-0577EC5F2F63}" presName="node" presStyleLbl="node1" presStyleIdx="0" presStyleCnt="1">
        <dgm:presLayoutVars>
          <dgm:bulletEnabled val="1"/>
        </dgm:presLayoutVars>
      </dgm:prSet>
      <dgm:spPr/>
    </dgm:pt>
  </dgm:ptLst>
  <dgm:cxnLst>
    <dgm:cxn modelId="{A56A478F-F226-40EF-8D89-4BFB178EE3EA}" srcId="{A257EB3F-76A1-4C96-8B82-DBB3E613CDAC}" destId="{C9C8570B-F5D0-423A-A22F-0577EC5F2F63}" srcOrd="0" destOrd="0" parTransId="{4910B521-5437-444C-9ECF-FC9BE83A7A0C}" sibTransId="{E381710D-10C9-4F9A-9195-E76DA7561B21}"/>
    <dgm:cxn modelId="{124010D1-70CD-4D1F-9BF3-5B85F617793D}" type="presOf" srcId="{C9C8570B-F5D0-423A-A22F-0577EC5F2F63}" destId="{48EE86CA-D19D-49BC-96A3-BE189923498E}" srcOrd="0" destOrd="0" presId="urn:microsoft.com/office/officeart/2005/8/layout/process1"/>
    <dgm:cxn modelId="{6DC540D5-10B6-44C6-A8C0-921B2567B22C}" type="presOf" srcId="{A257EB3F-76A1-4C96-8B82-DBB3E613CDAC}" destId="{6E40EC6C-3D7E-4B81-A06C-012136156154}" srcOrd="0" destOrd="0" presId="urn:microsoft.com/office/officeart/2005/8/layout/process1"/>
    <dgm:cxn modelId="{E98C0BF8-6CF0-4836-AAA5-E59073C372F2}" type="presParOf" srcId="{6E40EC6C-3D7E-4B81-A06C-012136156154}" destId="{48EE86CA-D19D-49BC-96A3-BE189923498E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1B14749-DF06-4EF5-A097-4BBA6A2D3426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IN"/>
        </a:p>
      </dgm:t>
    </dgm:pt>
    <dgm:pt modelId="{A80C61E2-CBD1-400C-BB45-4075C9FE2ACF}">
      <dgm:prSet/>
      <dgm:spPr/>
      <dgm:t>
        <a:bodyPr/>
        <a:lstStyle/>
        <a:p>
          <a:r>
            <a:rPr lang="en-US" b="1"/>
            <a:t>Respectful Homage to our Members who departed from us during 2020</a:t>
          </a:r>
          <a:endParaRPr lang="en-IN"/>
        </a:p>
      </dgm:t>
    </dgm:pt>
    <dgm:pt modelId="{5AF02822-D4F4-4BAD-850B-434D27296F6C}" type="parTrans" cxnId="{5252A931-CE0A-40C3-AAE8-3F7823D1CC45}">
      <dgm:prSet/>
      <dgm:spPr/>
      <dgm:t>
        <a:bodyPr/>
        <a:lstStyle/>
        <a:p>
          <a:endParaRPr lang="en-IN"/>
        </a:p>
      </dgm:t>
    </dgm:pt>
    <dgm:pt modelId="{776EFC15-7F26-4620-B5BF-2E57ED5CA123}" type="sibTrans" cxnId="{5252A931-CE0A-40C3-AAE8-3F7823D1CC45}">
      <dgm:prSet/>
      <dgm:spPr/>
      <dgm:t>
        <a:bodyPr/>
        <a:lstStyle/>
        <a:p>
          <a:endParaRPr lang="en-IN"/>
        </a:p>
      </dgm:t>
    </dgm:pt>
    <dgm:pt modelId="{F9A41FDF-6325-4252-ACD6-C9AC596DFB1E}" type="pres">
      <dgm:prSet presAssocID="{51B14749-DF06-4EF5-A097-4BBA6A2D3426}" presName="cycle" presStyleCnt="0">
        <dgm:presLayoutVars>
          <dgm:dir/>
          <dgm:resizeHandles val="exact"/>
        </dgm:presLayoutVars>
      </dgm:prSet>
      <dgm:spPr/>
    </dgm:pt>
    <dgm:pt modelId="{28B255A0-BFF4-47DA-AF91-925C4AECE8B2}" type="pres">
      <dgm:prSet presAssocID="{A80C61E2-CBD1-400C-BB45-4075C9FE2ACF}" presName="node" presStyleLbl="node1" presStyleIdx="0" presStyleCnt="1">
        <dgm:presLayoutVars>
          <dgm:bulletEnabled val="1"/>
        </dgm:presLayoutVars>
      </dgm:prSet>
      <dgm:spPr/>
    </dgm:pt>
  </dgm:ptLst>
  <dgm:cxnLst>
    <dgm:cxn modelId="{124BCF1A-3A7D-41B3-9DEC-19B1B100DD4A}" type="presOf" srcId="{A80C61E2-CBD1-400C-BB45-4075C9FE2ACF}" destId="{28B255A0-BFF4-47DA-AF91-925C4AECE8B2}" srcOrd="0" destOrd="0" presId="urn:microsoft.com/office/officeart/2005/8/layout/cycle2"/>
    <dgm:cxn modelId="{5252A931-CE0A-40C3-AAE8-3F7823D1CC45}" srcId="{51B14749-DF06-4EF5-A097-4BBA6A2D3426}" destId="{A80C61E2-CBD1-400C-BB45-4075C9FE2ACF}" srcOrd="0" destOrd="0" parTransId="{5AF02822-D4F4-4BAD-850B-434D27296F6C}" sibTransId="{776EFC15-7F26-4620-B5BF-2E57ED5CA123}"/>
    <dgm:cxn modelId="{397608F5-9D24-4712-93E8-D921F3BC7D0B}" type="presOf" srcId="{51B14749-DF06-4EF5-A097-4BBA6A2D3426}" destId="{F9A41FDF-6325-4252-ACD6-C9AC596DFB1E}" srcOrd="0" destOrd="0" presId="urn:microsoft.com/office/officeart/2005/8/layout/cycle2"/>
    <dgm:cxn modelId="{DB7B82D4-39C5-4E66-B4D3-4A96AE2FABA5}" type="presParOf" srcId="{F9A41FDF-6325-4252-ACD6-C9AC596DFB1E}" destId="{28B255A0-BFF4-47DA-AF91-925C4AECE8B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9FF8D4-3DBD-48A8-B2B6-5A15A5BC238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IN"/>
        </a:p>
      </dgm:t>
    </dgm:pt>
    <dgm:pt modelId="{46D13541-7C42-4257-B787-FDE6717B26B4}">
      <dgm:prSet/>
      <dgm:spPr/>
      <dgm:t>
        <a:bodyPr/>
        <a:lstStyle/>
        <a:p>
          <a:r>
            <a:rPr lang="en-IN" b="1"/>
            <a:t>04/01/2020 - Family Get-together at VGP Resort</a:t>
          </a:r>
          <a:endParaRPr lang="en-IN"/>
        </a:p>
      </dgm:t>
    </dgm:pt>
    <dgm:pt modelId="{D4B9EDFA-B0F3-43CC-AE36-3A80C7658012}" type="parTrans" cxnId="{407DAAA6-5341-48EA-B007-DC98EF2D4EF6}">
      <dgm:prSet/>
      <dgm:spPr/>
      <dgm:t>
        <a:bodyPr/>
        <a:lstStyle/>
        <a:p>
          <a:endParaRPr lang="en-IN"/>
        </a:p>
      </dgm:t>
    </dgm:pt>
    <dgm:pt modelId="{BFAA7B3B-9E91-4EBF-93FC-5EEACBFB7D2D}" type="sibTrans" cxnId="{407DAAA6-5341-48EA-B007-DC98EF2D4EF6}">
      <dgm:prSet/>
      <dgm:spPr/>
      <dgm:t>
        <a:bodyPr/>
        <a:lstStyle/>
        <a:p>
          <a:endParaRPr lang="en-IN"/>
        </a:p>
      </dgm:t>
    </dgm:pt>
    <dgm:pt modelId="{A2B9D3BF-18B3-4ADB-A882-4F10FAE95C82}" type="pres">
      <dgm:prSet presAssocID="{479FF8D4-3DBD-48A8-B2B6-5A15A5BC2387}" presName="Name0" presStyleCnt="0">
        <dgm:presLayoutVars>
          <dgm:dir/>
          <dgm:resizeHandles val="exact"/>
        </dgm:presLayoutVars>
      </dgm:prSet>
      <dgm:spPr/>
    </dgm:pt>
    <dgm:pt modelId="{D99D9BE6-D69F-42D6-8483-E2A60645C0E7}" type="pres">
      <dgm:prSet presAssocID="{46D13541-7C42-4257-B787-FDE6717B26B4}" presName="node" presStyleLbl="node1" presStyleIdx="0" presStyleCnt="1">
        <dgm:presLayoutVars>
          <dgm:bulletEnabled val="1"/>
        </dgm:presLayoutVars>
      </dgm:prSet>
      <dgm:spPr/>
    </dgm:pt>
  </dgm:ptLst>
  <dgm:cxnLst>
    <dgm:cxn modelId="{5E9FC652-3903-4C46-B7F9-2AC26CE817CE}" type="presOf" srcId="{46D13541-7C42-4257-B787-FDE6717B26B4}" destId="{D99D9BE6-D69F-42D6-8483-E2A60645C0E7}" srcOrd="0" destOrd="0" presId="urn:microsoft.com/office/officeart/2005/8/layout/process1"/>
    <dgm:cxn modelId="{407DAAA6-5341-48EA-B007-DC98EF2D4EF6}" srcId="{479FF8D4-3DBD-48A8-B2B6-5A15A5BC2387}" destId="{46D13541-7C42-4257-B787-FDE6717B26B4}" srcOrd="0" destOrd="0" parTransId="{D4B9EDFA-B0F3-43CC-AE36-3A80C7658012}" sibTransId="{BFAA7B3B-9E91-4EBF-93FC-5EEACBFB7D2D}"/>
    <dgm:cxn modelId="{0D053DF7-BA72-4116-AE59-08B6BD03B476}" type="presOf" srcId="{479FF8D4-3DBD-48A8-B2B6-5A15A5BC2387}" destId="{A2B9D3BF-18B3-4ADB-A882-4F10FAE95C82}" srcOrd="0" destOrd="0" presId="urn:microsoft.com/office/officeart/2005/8/layout/process1"/>
    <dgm:cxn modelId="{AC9F580C-55E0-44C8-8A01-28B09BB93A22}" type="presParOf" srcId="{A2B9D3BF-18B3-4ADB-A882-4F10FAE95C82}" destId="{D99D9BE6-D69F-42D6-8483-E2A60645C0E7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0309BB-B427-4B4E-BD12-B6AA7E1686A6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IN"/>
        </a:p>
      </dgm:t>
    </dgm:pt>
    <dgm:pt modelId="{E6F632A1-6079-4F3B-A4EC-C730FB97CDAE}">
      <dgm:prSet/>
      <dgm:spPr/>
      <dgm:t>
        <a:bodyPr/>
        <a:lstStyle/>
        <a:p>
          <a:r>
            <a:rPr lang="en-IN" b="1"/>
            <a:t>04/01/2020 - Family Get-together at VGP Resort</a:t>
          </a:r>
          <a:br>
            <a:rPr lang="en-US" b="1"/>
          </a:br>
          <a:endParaRPr lang="en-IN"/>
        </a:p>
      </dgm:t>
    </dgm:pt>
    <dgm:pt modelId="{E22680C3-446A-4FED-8863-464F26ECF454}" type="parTrans" cxnId="{72A7B29D-899C-458C-9813-57BCE3F422AB}">
      <dgm:prSet/>
      <dgm:spPr/>
      <dgm:t>
        <a:bodyPr/>
        <a:lstStyle/>
        <a:p>
          <a:endParaRPr lang="en-IN"/>
        </a:p>
      </dgm:t>
    </dgm:pt>
    <dgm:pt modelId="{746F08A9-D5B0-4A2F-9AEB-2298C08BBBC3}" type="sibTrans" cxnId="{72A7B29D-899C-458C-9813-57BCE3F422AB}">
      <dgm:prSet/>
      <dgm:spPr/>
      <dgm:t>
        <a:bodyPr/>
        <a:lstStyle/>
        <a:p>
          <a:endParaRPr lang="en-IN"/>
        </a:p>
      </dgm:t>
    </dgm:pt>
    <dgm:pt modelId="{9F68F3BF-CB9C-4936-B940-D00FC5E2AD89}" type="pres">
      <dgm:prSet presAssocID="{140309BB-B427-4B4E-BD12-B6AA7E1686A6}" presName="cycle" presStyleCnt="0">
        <dgm:presLayoutVars>
          <dgm:dir/>
          <dgm:resizeHandles val="exact"/>
        </dgm:presLayoutVars>
      </dgm:prSet>
      <dgm:spPr/>
    </dgm:pt>
    <dgm:pt modelId="{5C52BD09-9651-4577-A471-2E3E2CD4F8A7}" type="pres">
      <dgm:prSet presAssocID="{E6F632A1-6079-4F3B-A4EC-C730FB97CDAE}" presName="node" presStyleLbl="node1" presStyleIdx="0" presStyleCnt="1">
        <dgm:presLayoutVars>
          <dgm:bulletEnabled val="1"/>
        </dgm:presLayoutVars>
      </dgm:prSet>
      <dgm:spPr/>
    </dgm:pt>
  </dgm:ptLst>
  <dgm:cxnLst>
    <dgm:cxn modelId="{7BD15D73-D726-4FB6-ACE6-526C3BC61C49}" type="presOf" srcId="{140309BB-B427-4B4E-BD12-B6AA7E1686A6}" destId="{9F68F3BF-CB9C-4936-B940-D00FC5E2AD89}" srcOrd="0" destOrd="0" presId="urn:microsoft.com/office/officeart/2005/8/layout/cycle2"/>
    <dgm:cxn modelId="{72A7B29D-899C-458C-9813-57BCE3F422AB}" srcId="{140309BB-B427-4B4E-BD12-B6AA7E1686A6}" destId="{E6F632A1-6079-4F3B-A4EC-C730FB97CDAE}" srcOrd="0" destOrd="0" parTransId="{E22680C3-446A-4FED-8863-464F26ECF454}" sibTransId="{746F08A9-D5B0-4A2F-9AEB-2298C08BBBC3}"/>
    <dgm:cxn modelId="{43AAB9E5-81EF-4A22-A0D4-178248EE5C2A}" type="presOf" srcId="{E6F632A1-6079-4F3B-A4EC-C730FB97CDAE}" destId="{5C52BD09-9651-4577-A471-2E3E2CD4F8A7}" srcOrd="0" destOrd="0" presId="urn:microsoft.com/office/officeart/2005/8/layout/cycle2"/>
    <dgm:cxn modelId="{31D7131C-8D10-4393-AB2B-C01923C8FD5E}" type="presParOf" srcId="{9F68F3BF-CB9C-4936-B940-D00FC5E2AD89}" destId="{5C52BD09-9651-4577-A471-2E3E2CD4F8A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6FD238D-A328-450D-BBF9-FC4D0B2F27D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IN"/>
        </a:p>
      </dgm:t>
    </dgm:pt>
    <dgm:pt modelId="{395709BD-D2AA-4249-ADA1-8CC246008EB1}">
      <dgm:prSet/>
      <dgm:spPr/>
      <dgm:t>
        <a:bodyPr/>
        <a:lstStyle/>
        <a:p>
          <a:r>
            <a:rPr lang="en-IN" b="1"/>
            <a:t>Mrs/Mr O R Thangaraj, Octogenarian honoured</a:t>
          </a:r>
          <a:endParaRPr lang="en-IN"/>
        </a:p>
      </dgm:t>
    </dgm:pt>
    <dgm:pt modelId="{78E9A6CB-920F-42CB-B2FE-D4E8ECF45739}" type="parTrans" cxnId="{84CF92B5-6A43-4726-9CF8-F9BC7E75BF8D}">
      <dgm:prSet/>
      <dgm:spPr/>
      <dgm:t>
        <a:bodyPr/>
        <a:lstStyle/>
        <a:p>
          <a:endParaRPr lang="en-IN"/>
        </a:p>
      </dgm:t>
    </dgm:pt>
    <dgm:pt modelId="{003395D1-6959-47CE-9045-821C5674F476}" type="sibTrans" cxnId="{84CF92B5-6A43-4726-9CF8-F9BC7E75BF8D}">
      <dgm:prSet/>
      <dgm:spPr/>
      <dgm:t>
        <a:bodyPr/>
        <a:lstStyle/>
        <a:p>
          <a:endParaRPr lang="en-IN"/>
        </a:p>
      </dgm:t>
    </dgm:pt>
    <dgm:pt modelId="{C711F49A-FBD8-4969-8458-DAC14A21359E}" type="pres">
      <dgm:prSet presAssocID="{46FD238D-A328-450D-BBF9-FC4D0B2F27DB}" presName="Name0" presStyleCnt="0">
        <dgm:presLayoutVars>
          <dgm:dir/>
          <dgm:resizeHandles val="exact"/>
        </dgm:presLayoutVars>
      </dgm:prSet>
      <dgm:spPr/>
    </dgm:pt>
    <dgm:pt modelId="{AF26BC5B-E0B6-4B52-A58E-786DD7F4EFBE}" type="pres">
      <dgm:prSet presAssocID="{395709BD-D2AA-4249-ADA1-8CC246008EB1}" presName="node" presStyleLbl="node1" presStyleIdx="0" presStyleCnt="1">
        <dgm:presLayoutVars>
          <dgm:bulletEnabled val="1"/>
        </dgm:presLayoutVars>
      </dgm:prSet>
      <dgm:spPr/>
    </dgm:pt>
  </dgm:ptLst>
  <dgm:cxnLst>
    <dgm:cxn modelId="{877BB1A7-3F73-469A-9068-19EB067685FE}" type="presOf" srcId="{395709BD-D2AA-4249-ADA1-8CC246008EB1}" destId="{AF26BC5B-E0B6-4B52-A58E-786DD7F4EFBE}" srcOrd="0" destOrd="0" presId="urn:microsoft.com/office/officeart/2005/8/layout/process1"/>
    <dgm:cxn modelId="{84CF92B5-6A43-4726-9CF8-F9BC7E75BF8D}" srcId="{46FD238D-A328-450D-BBF9-FC4D0B2F27DB}" destId="{395709BD-D2AA-4249-ADA1-8CC246008EB1}" srcOrd="0" destOrd="0" parTransId="{78E9A6CB-920F-42CB-B2FE-D4E8ECF45739}" sibTransId="{003395D1-6959-47CE-9045-821C5674F476}"/>
    <dgm:cxn modelId="{B26339C2-1813-40E3-94BF-A335444A037B}" type="presOf" srcId="{46FD238D-A328-450D-BBF9-FC4D0B2F27DB}" destId="{C711F49A-FBD8-4969-8458-DAC14A21359E}" srcOrd="0" destOrd="0" presId="urn:microsoft.com/office/officeart/2005/8/layout/process1"/>
    <dgm:cxn modelId="{A9BB62ED-A211-40AA-B47A-E4AE181D890E}" type="presParOf" srcId="{C711F49A-FBD8-4969-8458-DAC14A21359E}" destId="{AF26BC5B-E0B6-4B52-A58E-786DD7F4EFBE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0785646-A306-4CFD-AEBF-F6F565ECE7E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IN"/>
        </a:p>
      </dgm:t>
    </dgm:pt>
    <dgm:pt modelId="{42A8647D-6201-42B3-9F61-739DF4A34E78}">
      <dgm:prSet/>
      <dgm:spPr/>
      <dgm:t>
        <a:bodyPr/>
        <a:lstStyle/>
        <a:p>
          <a:r>
            <a:rPr lang="en-IN"/>
            <a:t>Indoor/Outdoor games organised</a:t>
          </a:r>
          <a:br>
            <a:rPr lang="en-IN"/>
          </a:br>
          <a:endParaRPr lang="en-IN"/>
        </a:p>
      </dgm:t>
    </dgm:pt>
    <dgm:pt modelId="{6B30E5B0-DCEC-4238-BB87-8D076CEA2BA0}" type="parTrans" cxnId="{AF874343-C465-4AD3-9ABB-86363C3EC4A7}">
      <dgm:prSet/>
      <dgm:spPr/>
      <dgm:t>
        <a:bodyPr/>
        <a:lstStyle/>
        <a:p>
          <a:endParaRPr lang="en-IN"/>
        </a:p>
      </dgm:t>
    </dgm:pt>
    <dgm:pt modelId="{DDEB77AD-1C6E-4E7D-9BFB-A0DB8E7D0479}" type="sibTrans" cxnId="{AF874343-C465-4AD3-9ABB-86363C3EC4A7}">
      <dgm:prSet/>
      <dgm:spPr/>
      <dgm:t>
        <a:bodyPr/>
        <a:lstStyle/>
        <a:p>
          <a:endParaRPr lang="en-IN"/>
        </a:p>
      </dgm:t>
    </dgm:pt>
    <dgm:pt modelId="{5D6CB479-AA7E-495B-9248-B7EB79A43333}">
      <dgm:prSet/>
      <dgm:spPr/>
      <dgm:t>
        <a:bodyPr/>
        <a:lstStyle/>
        <a:p>
          <a:r>
            <a:rPr lang="en-IN"/>
            <a:t>Prize distribution with New year Cake cutting concluded.</a:t>
          </a:r>
        </a:p>
      </dgm:t>
    </dgm:pt>
    <dgm:pt modelId="{D3182A42-9D41-4204-956F-3EC70A673731}" type="parTrans" cxnId="{0E5064C5-E47B-4FEE-9811-0FD59DD02741}">
      <dgm:prSet/>
      <dgm:spPr/>
      <dgm:t>
        <a:bodyPr/>
        <a:lstStyle/>
        <a:p>
          <a:endParaRPr lang="en-IN"/>
        </a:p>
      </dgm:t>
    </dgm:pt>
    <dgm:pt modelId="{DAAC5C03-679D-4981-9C8E-648D31BE62FC}" type="sibTrans" cxnId="{0E5064C5-E47B-4FEE-9811-0FD59DD02741}">
      <dgm:prSet/>
      <dgm:spPr/>
      <dgm:t>
        <a:bodyPr/>
        <a:lstStyle/>
        <a:p>
          <a:endParaRPr lang="en-IN"/>
        </a:p>
      </dgm:t>
    </dgm:pt>
    <dgm:pt modelId="{A7ABE766-C473-4EB6-AD66-E160536C32C5}" type="pres">
      <dgm:prSet presAssocID="{50785646-A306-4CFD-AEBF-F6F565ECE7E2}" presName="Name0" presStyleCnt="0">
        <dgm:presLayoutVars>
          <dgm:dir/>
          <dgm:resizeHandles val="exact"/>
        </dgm:presLayoutVars>
      </dgm:prSet>
      <dgm:spPr/>
    </dgm:pt>
    <dgm:pt modelId="{22484611-D6AB-4A81-9740-207259A39456}" type="pres">
      <dgm:prSet presAssocID="{42A8647D-6201-42B3-9F61-739DF4A34E78}" presName="node" presStyleLbl="node1" presStyleIdx="0" presStyleCnt="2">
        <dgm:presLayoutVars>
          <dgm:bulletEnabled val="1"/>
        </dgm:presLayoutVars>
      </dgm:prSet>
      <dgm:spPr/>
    </dgm:pt>
    <dgm:pt modelId="{565C305B-EB7D-4DBE-B824-0C2E2BBA8C44}" type="pres">
      <dgm:prSet presAssocID="{DDEB77AD-1C6E-4E7D-9BFB-A0DB8E7D0479}" presName="sibTrans" presStyleLbl="sibTrans2D1" presStyleIdx="0" presStyleCnt="1"/>
      <dgm:spPr/>
    </dgm:pt>
    <dgm:pt modelId="{798F95EC-C345-4532-BFAE-0A227D4C2624}" type="pres">
      <dgm:prSet presAssocID="{DDEB77AD-1C6E-4E7D-9BFB-A0DB8E7D0479}" presName="connectorText" presStyleLbl="sibTrans2D1" presStyleIdx="0" presStyleCnt="1"/>
      <dgm:spPr/>
    </dgm:pt>
    <dgm:pt modelId="{8B38E9AF-E543-4BF1-8012-3892C5FDECCC}" type="pres">
      <dgm:prSet presAssocID="{5D6CB479-AA7E-495B-9248-B7EB79A43333}" presName="node" presStyleLbl="node1" presStyleIdx="1" presStyleCnt="2">
        <dgm:presLayoutVars>
          <dgm:bulletEnabled val="1"/>
        </dgm:presLayoutVars>
      </dgm:prSet>
      <dgm:spPr/>
    </dgm:pt>
  </dgm:ptLst>
  <dgm:cxnLst>
    <dgm:cxn modelId="{94231121-8F46-4F50-B12D-688EFA8DC398}" type="presOf" srcId="{DDEB77AD-1C6E-4E7D-9BFB-A0DB8E7D0479}" destId="{565C305B-EB7D-4DBE-B824-0C2E2BBA8C44}" srcOrd="0" destOrd="0" presId="urn:microsoft.com/office/officeart/2005/8/layout/process1"/>
    <dgm:cxn modelId="{6F88C035-1C0C-4514-84C6-5AB8B2054B4C}" type="presOf" srcId="{50785646-A306-4CFD-AEBF-F6F565ECE7E2}" destId="{A7ABE766-C473-4EB6-AD66-E160536C32C5}" srcOrd="0" destOrd="0" presId="urn:microsoft.com/office/officeart/2005/8/layout/process1"/>
    <dgm:cxn modelId="{AF874343-C465-4AD3-9ABB-86363C3EC4A7}" srcId="{50785646-A306-4CFD-AEBF-F6F565ECE7E2}" destId="{42A8647D-6201-42B3-9F61-739DF4A34E78}" srcOrd="0" destOrd="0" parTransId="{6B30E5B0-DCEC-4238-BB87-8D076CEA2BA0}" sibTransId="{DDEB77AD-1C6E-4E7D-9BFB-A0DB8E7D0479}"/>
    <dgm:cxn modelId="{0E5064C5-E47B-4FEE-9811-0FD59DD02741}" srcId="{50785646-A306-4CFD-AEBF-F6F565ECE7E2}" destId="{5D6CB479-AA7E-495B-9248-B7EB79A43333}" srcOrd="1" destOrd="0" parTransId="{D3182A42-9D41-4204-956F-3EC70A673731}" sibTransId="{DAAC5C03-679D-4981-9C8E-648D31BE62FC}"/>
    <dgm:cxn modelId="{7F6409CB-4E00-4A0A-AF18-5865F88B5B46}" type="presOf" srcId="{DDEB77AD-1C6E-4E7D-9BFB-A0DB8E7D0479}" destId="{798F95EC-C345-4532-BFAE-0A227D4C2624}" srcOrd="1" destOrd="0" presId="urn:microsoft.com/office/officeart/2005/8/layout/process1"/>
    <dgm:cxn modelId="{05F975E5-6660-4017-A09D-9895B11511E9}" type="presOf" srcId="{5D6CB479-AA7E-495B-9248-B7EB79A43333}" destId="{8B38E9AF-E543-4BF1-8012-3892C5FDECCC}" srcOrd="0" destOrd="0" presId="urn:microsoft.com/office/officeart/2005/8/layout/process1"/>
    <dgm:cxn modelId="{5FF12CEC-3797-464F-B9E1-98654DB78554}" type="presOf" srcId="{42A8647D-6201-42B3-9F61-739DF4A34E78}" destId="{22484611-D6AB-4A81-9740-207259A39456}" srcOrd="0" destOrd="0" presId="urn:microsoft.com/office/officeart/2005/8/layout/process1"/>
    <dgm:cxn modelId="{98631075-B802-4AC6-BACC-E5F91ECFBE77}" type="presParOf" srcId="{A7ABE766-C473-4EB6-AD66-E160536C32C5}" destId="{22484611-D6AB-4A81-9740-207259A39456}" srcOrd="0" destOrd="0" presId="urn:microsoft.com/office/officeart/2005/8/layout/process1"/>
    <dgm:cxn modelId="{7AA1B3D2-D339-431A-B090-50262DABE1E1}" type="presParOf" srcId="{A7ABE766-C473-4EB6-AD66-E160536C32C5}" destId="{565C305B-EB7D-4DBE-B824-0C2E2BBA8C44}" srcOrd="1" destOrd="0" presId="urn:microsoft.com/office/officeart/2005/8/layout/process1"/>
    <dgm:cxn modelId="{015045DC-F647-49A1-B664-60B8A18C469B}" type="presParOf" srcId="{565C305B-EB7D-4DBE-B824-0C2E2BBA8C44}" destId="{798F95EC-C345-4532-BFAE-0A227D4C2624}" srcOrd="0" destOrd="0" presId="urn:microsoft.com/office/officeart/2005/8/layout/process1"/>
    <dgm:cxn modelId="{996F5427-692F-469E-86CC-7DCB5F7EBCCF}" type="presParOf" srcId="{A7ABE766-C473-4EB6-AD66-E160536C32C5}" destId="{8B38E9AF-E543-4BF1-8012-3892C5FDECCC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0F38E12-63A7-4E3D-A533-7AE1762E411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IN"/>
        </a:p>
      </dgm:t>
    </dgm:pt>
    <dgm:pt modelId="{9E5ABC44-8F3A-4C5B-94D8-A2C59DE8D7E1}">
      <dgm:prSet/>
      <dgm:spPr/>
      <dgm:t>
        <a:bodyPr/>
        <a:lstStyle/>
        <a:p>
          <a:r>
            <a:rPr lang="en-US"/>
            <a:t>04/01/2020 - FIBRE sponsorship for Social cause –  distribution of spectacles  for the participants of  </a:t>
          </a:r>
          <a:r>
            <a:rPr lang="en-US" b="1"/>
            <a:t>Free Eye Camp</a:t>
          </a:r>
          <a:r>
            <a:rPr lang="en-US"/>
            <a:t> organised on Saturday at Kandavarayanpatti Sivaganga Dist. Coordinated by octogenarian  Shri SM Subramanian, DGM Retd /our Life Member. </a:t>
          </a:r>
          <a:endParaRPr lang="en-IN"/>
        </a:p>
      </dgm:t>
    </dgm:pt>
    <dgm:pt modelId="{B302E219-C965-4259-B110-4DD3320C4774}" type="parTrans" cxnId="{D50F508E-0A9C-4308-83D9-746D251D47A4}">
      <dgm:prSet/>
      <dgm:spPr/>
      <dgm:t>
        <a:bodyPr/>
        <a:lstStyle/>
        <a:p>
          <a:endParaRPr lang="en-IN"/>
        </a:p>
      </dgm:t>
    </dgm:pt>
    <dgm:pt modelId="{7B360D05-4328-4127-B952-2E17142765CB}" type="sibTrans" cxnId="{D50F508E-0A9C-4308-83D9-746D251D47A4}">
      <dgm:prSet/>
      <dgm:spPr/>
      <dgm:t>
        <a:bodyPr/>
        <a:lstStyle/>
        <a:p>
          <a:endParaRPr lang="en-IN"/>
        </a:p>
      </dgm:t>
    </dgm:pt>
    <dgm:pt modelId="{E296F92C-8496-4F06-9D82-9576A7083F66}" type="pres">
      <dgm:prSet presAssocID="{50F38E12-63A7-4E3D-A533-7AE1762E4118}" presName="Name0" presStyleCnt="0">
        <dgm:presLayoutVars>
          <dgm:dir/>
          <dgm:resizeHandles val="exact"/>
        </dgm:presLayoutVars>
      </dgm:prSet>
      <dgm:spPr/>
    </dgm:pt>
    <dgm:pt modelId="{82B55BB1-A90C-4FBB-A8AA-4B1F9438E037}" type="pres">
      <dgm:prSet presAssocID="{9E5ABC44-8F3A-4C5B-94D8-A2C59DE8D7E1}" presName="node" presStyleLbl="node1" presStyleIdx="0" presStyleCnt="1">
        <dgm:presLayoutVars>
          <dgm:bulletEnabled val="1"/>
        </dgm:presLayoutVars>
      </dgm:prSet>
      <dgm:spPr/>
    </dgm:pt>
  </dgm:ptLst>
  <dgm:cxnLst>
    <dgm:cxn modelId="{D3839158-5AD5-499A-88CB-FCB00177AAC5}" type="presOf" srcId="{9E5ABC44-8F3A-4C5B-94D8-A2C59DE8D7E1}" destId="{82B55BB1-A90C-4FBB-A8AA-4B1F9438E037}" srcOrd="0" destOrd="0" presId="urn:microsoft.com/office/officeart/2005/8/layout/process1"/>
    <dgm:cxn modelId="{D50F508E-0A9C-4308-83D9-746D251D47A4}" srcId="{50F38E12-63A7-4E3D-A533-7AE1762E4118}" destId="{9E5ABC44-8F3A-4C5B-94D8-A2C59DE8D7E1}" srcOrd="0" destOrd="0" parTransId="{B302E219-C965-4259-B110-4DD3320C4774}" sibTransId="{7B360D05-4328-4127-B952-2E17142765CB}"/>
    <dgm:cxn modelId="{33E9F1A2-E429-4628-9D5D-12E7A7AAC8BE}" type="presOf" srcId="{50F38E12-63A7-4E3D-A533-7AE1762E4118}" destId="{E296F92C-8496-4F06-9D82-9576A7083F66}" srcOrd="0" destOrd="0" presId="urn:microsoft.com/office/officeart/2005/8/layout/process1"/>
    <dgm:cxn modelId="{ECB352D2-F72B-4C9B-B96E-C62B5FCA52BE}" type="presParOf" srcId="{E296F92C-8496-4F06-9D82-9576A7083F66}" destId="{82B55BB1-A90C-4FBB-A8AA-4B1F9438E037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1488C64-4D27-4763-ABB0-7F13549597DC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IN"/>
        </a:p>
      </dgm:t>
    </dgm:pt>
    <dgm:pt modelId="{59014598-CD86-40B2-B40D-36D06A603CC7}">
      <dgm:prSet/>
      <dgm:spPr/>
      <dgm:t>
        <a:bodyPr/>
        <a:lstStyle/>
        <a:p>
          <a:r>
            <a:rPr lang="en-US" b="1"/>
            <a:t>10/05/2020 - FIBRE organised lunch to the 45 inmates of “</a:t>
          </a:r>
          <a:r>
            <a:rPr lang="en-US" b="1" i="1"/>
            <a:t>GIVE THE LIFE Children Home</a:t>
          </a:r>
          <a:r>
            <a:rPr lang="en-US" b="1"/>
            <a:t>” at Red Hills, Chennai on Sunday 10/05/2020</a:t>
          </a:r>
          <a:endParaRPr lang="en-IN"/>
        </a:p>
      </dgm:t>
    </dgm:pt>
    <dgm:pt modelId="{52C7C1E4-2D53-4FBB-A06D-C3172336655C}" type="parTrans" cxnId="{802D7A15-4E02-431F-82AB-5CA243216829}">
      <dgm:prSet/>
      <dgm:spPr/>
      <dgm:t>
        <a:bodyPr/>
        <a:lstStyle/>
        <a:p>
          <a:endParaRPr lang="en-IN"/>
        </a:p>
      </dgm:t>
    </dgm:pt>
    <dgm:pt modelId="{2BD3CC43-2CC6-4BC6-A27F-D98288804B73}" type="sibTrans" cxnId="{802D7A15-4E02-431F-82AB-5CA243216829}">
      <dgm:prSet/>
      <dgm:spPr/>
      <dgm:t>
        <a:bodyPr/>
        <a:lstStyle/>
        <a:p>
          <a:endParaRPr lang="en-IN"/>
        </a:p>
      </dgm:t>
    </dgm:pt>
    <dgm:pt modelId="{177A8066-2E66-468F-B6D1-B7967D750A9F}" type="pres">
      <dgm:prSet presAssocID="{51488C64-4D27-4763-ABB0-7F13549597DC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91CE53AC-E2BF-4471-AA81-1F7AC8C9C8A2}" type="pres">
      <dgm:prSet presAssocID="{59014598-CD86-40B2-B40D-36D06A603CC7}" presName="circle1" presStyleLbl="node1" presStyleIdx="0" presStyleCnt="1"/>
      <dgm:spPr/>
    </dgm:pt>
    <dgm:pt modelId="{E876AF98-D435-4C0D-8642-B03D9D89EC70}" type="pres">
      <dgm:prSet presAssocID="{59014598-CD86-40B2-B40D-36D06A603CC7}" presName="space" presStyleCnt="0"/>
      <dgm:spPr/>
    </dgm:pt>
    <dgm:pt modelId="{61A91EA0-DB56-4959-B17D-5AA4A42C5560}" type="pres">
      <dgm:prSet presAssocID="{59014598-CD86-40B2-B40D-36D06A603CC7}" presName="rect1" presStyleLbl="alignAcc1" presStyleIdx="0" presStyleCnt="1"/>
      <dgm:spPr/>
    </dgm:pt>
    <dgm:pt modelId="{266123D2-02D0-43D8-855F-68439AD66006}" type="pres">
      <dgm:prSet presAssocID="{59014598-CD86-40B2-B40D-36D06A603CC7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802D7A15-4E02-431F-82AB-5CA243216829}" srcId="{51488C64-4D27-4763-ABB0-7F13549597DC}" destId="{59014598-CD86-40B2-B40D-36D06A603CC7}" srcOrd="0" destOrd="0" parTransId="{52C7C1E4-2D53-4FBB-A06D-C3172336655C}" sibTransId="{2BD3CC43-2CC6-4BC6-A27F-D98288804B73}"/>
    <dgm:cxn modelId="{534E999E-91CC-4F69-8053-DEFA0B4C51D5}" type="presOf" srcId="{59014598-CD86-40B2-B40D-36D06A603CC7}" destId="{266123D2-02D0-43D8-855F-68439AD66006}" srcOrd="1" destOrd="0" presId="urn:microsoft.com/office/officeart/2005/8/layout/target3"/>
    <dgm:cxn modelId="{8A780BB7-A4EC-4274-ABCD-CE739C712B4B}" type="presOf" srcId="{59014598-CD86-40B2-B40D-36D06A603CC7}" destId="{61A91EA0-DB56-4959-B17D-5AA4A42C5560}" srcOrd="0" destOrd="0" presId="urn:microsoft.com/office/officeart/2005/8/layout/target3"/>
    <dgm:cxn modelId="{F4F9E4D1-5202-40DE-8D42-323E53BEF570}" type="presOf" srcId="{51488C64-4D27-4763-ABB0-7F13549597DC}" destId="{177A8066-2E66-468F-B6D1-B7967D750A9F}" srcOrd="0" destOrd="0" presId="urn:microsoft.com/office/officeart/2005/8/layout/target3"/>
    <dgm:cxn modelId="{C92AB439-6227-4AFF-849E-A440834ED96C}" type="presParOf" srcId="{177A8066-2E66-468F-B6D1-B7967D750A9F}" destId="{91CE53AC-E2BF-4471-AA81-1F7AC8C9C8A2}" srcOrd="0" destOrd="0" presId="urn:microsoft.com/office/officeart/2005/8/layout/target3"/>
    <dgm:cxn modelId="{B3699A1B-0CEA-443B-BA5C-9BC859AE5FBB}" type="presParOf" srcId="{177A8066-2E66-468F-B6D1-B7967D750A9F}" destId="{E876AF98-D435-4C0D-8642-B03D9D89EC70}" srcOrd="1" destOrd="0" presId="urn:microsoft.com/office/officeart/2005/8/layout/target3"/>
    <dgm:cxn modelId="{081AC1A8-B973-4144-A0D0-F22F04FADE32}" type="presParOf" srcId="{177A8066-2E66-468F-B6D1-B7967D750A9F}" destId="{61A91EA0-DB56-4959-B17D-5AA4A42C5560}" srcOrd="2" destOrd="0" presId="urn:microsoft.com/office/officeart/2005/8/layout/target3"/>
    <dgm:cxn modelId="{9D8C3D98-2450-44AE-96F7-BEBA18A85C3F}" type="presParOf" srcId="{177A8066-2E66-468F-B6D1-B7967D750A9F}" destId="{266123D2-02D0-43D8-855F-68439AD66006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BAB86D7-72D1-45EF-8390-9ABA727A2BB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IN"/>
        </a:p>
      </dgm:t>
    </dgm:pt>
    <dgm:pt modelId="{96533395-CE65-4B50-92C3-2E10385F68A7}">
      <dgm:prSet/>
      <dgm:spPr/>
      <dgm:t>
        <a:bodyPr/>
        <a:lstStyle/>
        <a:p>
          <a:r>
            <a:rPr lang="en-US"/>
            <a:t>29/07/2020 - Honouring our Founder President on his 85</a:t>
          </a:r>
          <a:r>
            <a:rPr lang="en-US" baseline="30000"/>
            <a:t>th</a:t>
          </a:r>
          <a:r>
            <a:rPr lang="en-US"/>
            <a:t> Birthday at his residence</a:t>
          </a:r>
          <a:endParaRPr lang="en-IN"/>
        </a:p>
      </dgm:t>
    </dgm:pt>
    <dgm:pt modelId="{47ED20A2-878B-4861-A898-78D472B64DDB}" type="parTrans" cxnId="{815E99CC-80F7-44C0-8CB6-34331177BBA9}">
      <dgm:prSet/>
      <dgm:spPr/>
      <dgm:t>
        <a:bodyPr/>
        <a:lstStyle/>
        <a:p>
          <a:endParaRPr lang="en-IN"/>
        </a:p>
      </dgm:t>
    </dgm:pt>
    <dgm:pt modelId="{5DD8CE12-892C-491B-8A6A-5D8AA050C66D}" type="sibTrans" cxnId="{815E99CC-80F7-44C0-8CB6-34331177BBA9}">
      <dgm:prSet/>
      <dgm:spPr/>
      <dgm:t>
        <a:bodyPr/>
        <a:lstStyle/>
        <a:p>
          <a:endParaRPr lang="en-IN"/>
        </a:p>
      </dgm:t>
    </dgm:pt>
    <dgm:pt modelId="{7D3BD1C2-84A7-4A39-B351-32B52C353B2F}" type="pres">
      <dgm:prSet presAssocID="{7BAB86D7-72D1-45EF-8390-9ABA727A2BB5}" presName="Name0" presStyleCnt="0">
        <dgm:presLayoutVars>
          <dgm:dir/>
          <dgm:resizeHandles val="exact"/>
        </dgm:presLayoutVars>
      </dgm:prSet>
      <dgm:spPr/>
    </dgm:pt>
    <dgm:pt modelId="{E6800851-DD30-498B-95AC-C661A90B4A9F}" type="pres">
      <dgm:prSet presAssocID="{96533395-CE65-4B50-92C3-2E10385F68A7}" presName="node" presStyleLbl="node1" presStyleIdx="0" presStyleCnt="1">
        <dgm:presLayoutVars>
          <dgm:bulletEnabled val="1"/>
        </dgm:presLayoutVars>
      </dgm:prSet>
      <dgm:spPr/>
    </dgm:pt>
  </dgm:ptLst>
  <dgm:cxnLst>
    <dgm:cxn modelId="{3864261A-10C5-4101-BA15-0CB86F4C9347}" type="presOf" srcId="{96533395-CE65-4B50-92C3-2E10385F68A7}" destId="{E6800851-DD30-498B-95AC-C661A90B4A9F}" srcOrd="0" destOrd="0" presId="urn:microsoft.com/office/officeart/2005/8/layout/process1"/>
    <dgm:cxn modelId="{815E99CC-80F7-44C0-8CB6-34331177BBA9}" srcId="{7BAB86D7-72D1-45EF-8390-9ABA727A2BB5}" destId="{96533395-CE65-4B50-92C3-2E10385F68A7}" srcOrd="0" destOrd="0" parTransId="{47ED20A2-878B-4861-A898-78D472B64DDB}" sibTransId="{5DD8CE12-892C-491B-8A6A-5D8AA050C66D}"/>
    <dgm:cxn modelId="{C522C0F0-6837-4902-9684-2C7D27C777BE}" type="presOf" srcId="{7BAB86D7-72D1-45EF-8390-9ABA727A2BB5}" destId="{7D3BD1C2-84A7-4A39-B351-32B52C353B2F}" srcOrd="0" destOrd="0" presId="urn:microsoft.com/office/officeart/2005/8/layout/process1"/>
    <dgm:cxn modelId="{26326DE6-7299-407F-9DC2-684430FF6C3D}" type="presParOf" srcId="{7D3BD1C2-84A7-4A39-B351-32B52C353B2F}" destId="{E6800851-DD30-498B-95AC-C661A90B4A9F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553744-16CC-474D-85AA-77BFAD6F0900}">
      <dsp:nvSpPr>
        <dsp:cNvPr id="0" name=""/>
        <dsp:cNvSpPr/>
      </dsp:nvSpPr>
      <dsp:spPr>
        <a:xfrm>
          <a:off x="1970" y="0"/>
          <a:ext cx="4032392" cy="2387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/>
            <a:t>FIBRE EVENTS 2020</a:t>
          </a:r>
          <a:endParaRPr lang="en-IN" sz="5100" kern="1200"/>
        </a:p>
      </dsp:txBody>
      <dsp:txXfrm>
        <a:off x="71900" y="69930"/>
        <a:ext cx="3892532" cy="224774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22E214-4895-46D1-AF68-A27B59EE3D02}">
      <dsp:nvSpPr>
        <dsp:cNvPr id="0" name=""/>
        <dsp:cNvSpPr/>
      </dsp:nvSpPr>
      <dsp:spPr>
        <a:xfrm>
          <a:off x="0" y="2708"/>
          <a:ext cx="2359924" cy="17873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/>
            <a:t>15/08/2020 - First Trial Zoom Meet conducted in two batches –  </a:t>
          </a:r>
          <a:endParaRPr lang="en-IN" sz="1800" kern="1200"/>
        </a:p>
      </dsp:txBody>
      <dsp:txXfrm>
        <a:off x="87249" y="89957"/>
        <a:ext cx="2185426" cy="1612802"/>
      </dsp:txXfrm>
    </dsp:sp>
    <dsp:sp modelId="{C5EC806D-D08D-4361-8396-9161EF59102D}">
      <dsp:nvSpPr>
        <dsp:cNvPr id="0" name=""/>
        <dsp:cNvSpPr/>
      </dsp:nvSpPr>
      <dsp:spPr>
        <a:xfrm>
          <a:off x="0" y="1879373"/>
          <a:ext cx="2359924" cy="17873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/>
            <a:t>Huge success - very good response by members – participation 63 in first batch and 44 in second batch</a:t>
          </a:r>
          <a:endParaRPr lang="en-IN" sz="1800" kern="1200"/>
        </a:p>
      </dsp:txBody>
      <dsp:txXfrm>
        <a:off x="87249" y="1966622"/>
        <a:ext cx="2185426" cy="1612802"/>
      </dsp:txXfrm>
    </dsp:sp>
    <dsp:sp modelId="{38C9DF62-FA3C-4B24-99A9-D58670F485A2}">
      <dsp:nvSpPr>
        <dsp:cNvPr id="0" name=""/>
        <dsp:cNvSpPr/>
      </dsp:nvSpPr>
      <dsp:spPr>
        <a:xfrm rot="5400000">
          <a:off x="3742715" y="2551977"/>
          <a:ext cx="1429840" cy="41954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000" b="1" kern="1200"/>
            <a:t>a) One time Life membership fee increased to Rs3000/- (from Rs.2000/-)</a:t>
          </a:r>
          <a:endParaRPr lang="en-IN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000" b="1" kern="1200"/>
            <a:t>b) Enrolling eAB executives as IB retirees after 1.4.2020</a:t>
          </a:r>
          <a:endParaRPr lang="en-IN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000" b="1" kern="1200"/>
            <a:t>c) New eAB enrolled members will be included in FIBRE Whatsapp Group 	hereafter</a:t>
          </a:r>
          <a:endParaRPr lang="en-IN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000" b="1" kern="1200"/>
            <a:t>d) To strengthen FIBRE activities, necessary new coordinators/ committee 	members  will be inducted from IB and eAB for States/Regional chapters</a:t>
          </a:r>
          <a:endParaRPr lang="en-IN" sz="1000" kern="1200"/>
        </a:p>
      </dsp:txBody>
      <dsp:txXfrm rot="-5400000">
        <a:off x="2359925" y="4004567"/>
        <a:ext cx="4125623" cy="1290242"/>
      </dsp:txXfrm>
    </dsp:sp>
    <dsp:sp modelId="{3CC6B87A-B9AE-4C16-8492-BDEC1C5AAEDE}">
      <dsp:nvSpPr>
        <dsp:cNvPr id="0" name=""/>
        <dsp:cNvSpPr/>
      </dsp:nvSpPr>
      <dsp:spPr>
        <a:xfrm>
          <a:off x="0" y="3756038"/>
          <a:ext cx="2359924" cy="17873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/>
            <a:t>30/08/2020 - Office bearers virtual meet conducted – Decisions taken</a:t>
          </a:r>
          <a:endParaRPr lang="en-IN" sz="1800" kern="1200"/>
        </a:p>
      </dsp:txBody>
      <dsp:txXfrm>
        <a:off x="87249" y="3843287"/>
        <a:ext cx="2185426" cy="161280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CCC412-A521-445B-B805-290ED3AA1E20}">
      <dsp:nvSpPr>
        <dsp:cNvPr id="0" name=""/>
        <dsp:cNvSpPr/>
      </dsp:nvSpPr>
      <dsp:spPr>
        <a:xfrm>
          <a:off x="491651" y="0"/>
          <a:ext cx="5572044" cy="554604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67A94A-951C-492B-BB54-BB5CFE775452}">
      <dsp:nvSpPr>
        <dsp:cNvPr id="0" name=""/>
        <dsp:cNvSpPr/>
      </dsp:nvSpPr>
      <dsp:spPr>
        <a:xfrm>
          <a:off x="30168" y="1663814"/>
          <a:ext cx="3167564" cy="22184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/>
            <a:t>12/09/2020 - Meeting of Members from Andhra Pradesh and Telangana States  convened on Saturday at 4.00 PM via Zoom. 32 Members participated </a:t>
          </a:r>
        </a:p>
      </dsp:txBody>
      <dsp:txXfrm>
        <a:off x="138462" y="1772108"/>
        <a:ext cx="2950976" cy="2001830"/>
      </dsp:txXfrm>
    </dsp:sp>
    <dsp:sp modelId="{DEEDE9F6-1043-465E-ABA0-CEE4A6F3EE25}">
      <dsp:nvSpPr>
        <dsp:cNvPr id="0" name=""/>
        <dsp:cNvSpPr/>
      </dsp:nvSpPr>
      <dsp:spPr>
        <a:xfrm>
          <a:off x="3357614" y="1663814"/>
          <a:ext cx="3167564" cy="22184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/>
            <a:t>13/09/2020 - Zoom Meet jointly organised for the members of New Delhi, UP, Haryana, Gujarat, Punjab, Patna, Uttarakhand,  Rajasthan, Madhya Pradesh, West Bengal, Odisha and Maharashtra</a:t>
          </a:r>
        </a:p>
      </dsp:txBody>
      <dsp:txXfrm>
        <a:off x="3465908" y="1772108"/>
        <a:ext cx="2950976" cy="200183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13CF18-C17C-4EF1-8B5C-D39B22080E92}">
      <dsp:nvSpPr>
        <dsp:cNvPr id="0" name=""/>
        <dsp:cNvSpPr/>
      </dsp:nvSpPr>
      <dsp:spPr>
        <a:xfrm rot="10800000">
          <a:off x="1482971" y="3677"/>
          <a:ext cx="4359305" cy="153980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9010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/>
            <a:t>11/10/2020 - Online Zoom Meet of  Office Bearers &amp;  select Executive Committee  Members from different States held at 4 pm.</a:t>
          </a:r>
        </a:p>
      </dsp:txBody>
      <dsp:txXfrm rot="10800000">
        <a:off x="1867921" y="3677"/>
        <a:ext cx="3974355" cy="1539802"/>
      </dsp:txXfrm>
    </dsp:sp>
    <dsp:sp modelId="{3181B4DD-3905-462B-9355-524BDB40B965}">
      <dsp:nvSpPr>
        <dsp:cNvPr id="0" name=""/>
        <dsp:cNvSpPr/>
      </dsp:nvSpPr>
      <dsp:spPr>
        <a:xfrm>
          <a:off x="713070" y="3677"/>
          <a:ext cx="1539802" cy="153980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7B5D8B-9D9D-44E5-B46F-95DDF93D29CC}">
      <dsp:nvSpPr>
        <dsp:cNvPr id="0" name=""/>
        <dsp:cNvSpPr/>
      </dsp:nvSpPr>
      <dsp:spPr>
        <a:xfrm rot="10800000">
          <a:off x="1482971" y="2003122"/>
          <a:ext cx="4359305" cy="153980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9010" tIns="60960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/>
            <a:t>Resolved to condole the sad demise of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200" kern="1200"/>
            <a:t>Founder President Mr M Gopalakrishnan on 30/09/2020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200" kern="1200"/>
            <a:t>Life Member Mr R Manimaran, GM Retd on 17/09/2020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200" kern="1200"/>
            <a:t>Life Member Mr VE RM Vayiravan, AGM Retd on 02/10/2020</a:t>
          </a:r>
        </a:p>
      </dsp:txBody>
      <dsp:txXfrm rot="10800000">
        <a:off x="1867921" y="2003122"/>
        <a:ext cx="3974355" cy="1539802"/>
      </dsp:txXfrm>
    </dsp:sp>
    <dsp:sp modelId="{F687660D-CA10-4EA3-BAAA-7B811924206F}">
      <dsp:nvSpPr>
        <dsp:cNvPr id="0" name=""/>
        <dsp:cNvSpPr/>
      </dsp:nvSpPr>
      <dsp:spPr>
        <a:xfrm>
          <a:off x="713070" y="2003122"/>
          <a:ext cx="1539802" cy="153980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0A9AEE-75D6-4482-821A-C21A01E006FF}">
      <dsp:nvSpPr>
        <dsp:cNvPr id="0" name=""/>
        <dsp:cNvSpPr/>
      </dsp:nvSpPr>
      <dsp:spPr>
        <a:xfrm rot="10800000">
          <a:off x="1482971" y="4002567"/>
          <a:ext cx="4359305" cy="153980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9010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/>
            <a:t>Resolved to Elect Mr T Jothipandian for the Post of President (in view of demise of Founder President Mr M Gopalakrishnan)</a:t>
          </a:r>
        </a:p>
      </dsp:txBody>
      <dsp:txXfrm rot="10800000">
        <a:off x="1867921" y="4002567"/>
        <a:ext cx="3974355" cy="1539802"/>
      </dsp:txXfrm>
    </dsp:sp>
    <dsp:sp modelId="{B4E906D1-00AE-48F3-BCC7-9D0B1FB7335C}">
      <dsp:nvSpPr>
        <dsp:cNvPr id="0" name=""/>
        <dsp:cNvSpPr/>
      </dsp:nvSpPr>
      <dsp:spPr>
        <a:xfrm>
          <a:off x="713070" y="4002567"/>
          <a:ext cx="1539802" cy="153980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86EFE2-0E43-4B42-8D71-019E0981FABE}">
      <dsp:nvSpPr>
        <dsp:cNvPr id="0" name=""/>
        <dsp:cNvSpPr/>
      </dsp:nvSpPr>
      <dsp:spPr>
        <a:xfrm>
          <a:off x="0" y="506739"/>
          <a:ext cx="3941499" cy="31408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/>
            <a:t>22/11/2020 - Zoom Meeting to pay homage to Mr M Gopalakrishnan, Former CMD, Indian Bank and Founder President,  (passed away on September 30,2020)  on Sunday, 4 pm with the participation of  former Officers' / Workmen Directors and Principal Office Bearers of Unions / Officers' Association / Retirees' Associations who were associated with him while serving the bank.</a:t>
          </a:r>
          <a:endParaRPr lang="en-IN" sz="1800" kern="1200"/>
        </a:p>
      </dsp:txBody>
      <dsp:txXfrm>
        <a:off x="91993" y="598732"/>
        <a:ext cx="3757513" cy="295689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ADC17F-CDAE-46C0-A247-814B742006C6}">
      <dsp:nvSpPr>
        <dsp:cNvPr id="0" name=""/>
        <dsp:cNvSpPr/>
      </dsp:nvSpPr>
      <dsp:spPr>
        <a:xfrm>
          <a:off x="2068891" y="0"/>
          <a:ext cx="2327503" cy="13242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FIBRE – INDBANK MEETING HELD ON 23/12/2020</a:t>
          </a:r>
          <a:endParaRPr lang="en-IN" sz="2200" kern="1200"/>
        </a:p>
      </dsp:txBody>
      <dsp:txXfrm>
        <a:off x="2133535" y="64644"/>
        <a:ext cx="2198215" cy="119494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EC33B1-E6FA-4520-9CAE-63DF30D8604E}">
      <dsp:nvSpPr>
        <dsp:cNvPr id="0" name=""/>
        <dsp:cNvSpPr/>
      </dsp:nvSpPr>
      <dsp:spPr>
        <a:xfrm>
          <a:off x="1801" y="0"/>
          <a:ext cx="3685488" cy="21955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kern="1200"/>
            <a:t>27/11/2020 - At Chennai, On behalf of FIBRE, our President Shri JOTHIPANDIAN donated 60 books on various topics to the SALOON LIBRARY maintained by Shri PON MARIAPPAN of TUTICORIN- 628008 (Tamil Nadu).  Incidentally, Shri PON MARIAPPAN was recognized and honoured by our Prime Minister during the program MANN KI BAAT with the Nation on 25 Oct2020.</a:t>
          </a:r>
        </a:p>
      </dsp:txBody>
      <dsp:txXfrm>
        <a:off x="66105" y="64304"/>
        <a:ext cx="3556880" cy="206690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AC146A-4DB2-4FA9-8921-4D869E4A0B06}">
      <dsp:nvSpPr>
        <dsp:cNvPr id="0" name=""/>
        <dsp:cNvSpPr/>
      </dsp:nvSpPr>
      <dsp:spPr>
        <a:xfrm>
          <a:off x="0" y="382334"/>
          <a:ext cx="4832803" cy="28996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b="1" kern="1200"/>
            <a:t>29/11/2020 - 11.00 am FIBRE Honoured Octogenarian Shri T S RAGHAVAN Former CMD (30/04/1940) and Life member at his residence Chennai</a:t>
          </a:r>
          <a:endParaRPr lang="en-IN" sz="2800" kern="1200"/>
        </a:p>
      </dsp:txBody>
      <dsp:txXfrm>
        <a:off x="84929" y="467263"/>
        <a:ext cx="4662945" cy="272982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DC8F96-DAEF-446D-B2F2-A52138066B01}">
      <dsp:nvSpPr>
        <dsp:cNvPr id="0" name=""/>
        <dsp:cNvSpPr/>
      </dsp:nvSpPr>
      <dsp:spPr>
        <a:xfrm>
          <a:off x="3468" y="0"/>
          <a:ext cx="7097250" cy="16459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b="1" kern="1200"/>
            <a:t>29/11/2020 - 12.00 Noon FIBRE presented a PLAQUE to the  family members of Founder President late M GOPALAKRISHNAN  at their residence, recollecting the memories of our association with him.</a:t>
          </a:r>
          <a:endParaRPr lang="en-IN" sz="2400" kern="1200"/>
        </a:p>
      </dsp:txBody>
      <dsp:txXfrm>
        <a:off x="51675" y="48207"/>
        <a:ext cx="7000836" cy="154950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3CD9A4-9825-45E9-A15A-B1A452E6F088}">
      <dsp:nvSpPr>
        <dsp:cNvPr id="0" name=""/>
        <dsp:cNvSpPr/>
      </dsp:nvSpPr>
      <dsp:spPr>
        <a:xfrm>
          <a:off x="718557" y="495"/>
          <a:ext cx="1654492" cy="16544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Members’ Directory – Oct 2020</a:t>
          </a:r>
          <a:endParaRPr lang="en-IN" sz="2000" kern="1200"/>
        </a:p>
      </dsp:txBody>
      <dsp:txXfrm>
        <a:off x="960852" y="242790"/>
        <a:ext cx="1169902" cy="116990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E3D9CF-EAE3-4B4A-A401-4000F4A1D053}">
      <dsp:nvSpPr>
        <dsp:cNvPr id="0" name=""/>
        <dsp:cNvSpPr/>
      </dsp:nvSpPr>
      <dsp:spPr>
        <a:xfrm>
          <a:off x="0" y="349305"/>
          <a:ext cx="2942813" cy="2841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29/11/2020 - 5.00 pm -  FIBRE Governing Body Virtual meeting  conducted -Third edition of FIBRE directory as of October 2020 with 523 Life Members  released during the  meeting by our President Shri T.Jothipandian</a:t>
          </a:r>
          <a:endParaRPr lang="en-IN" sz="1800" kern="1200"/>
        </a:p>
      </dsp:txBody>
      <dsp:txXfrm>
        <a:off x="83229" y="432534"/>
        <a:ext cx="2776355" cy="26751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EE86CA-D19D-49BC-96A3-BE189923498E}">
      <dsp:nvSpPr>
        <dsp:cNvPr id="0" name=""/>
        <dsp:cNvSpPr/>
      </dsp:nvSpPr>
      <dsp:spPr>
        <a:xfrm>
          <a:off x="5015" y="0"/>
          <a:ext cx="10262638" cy="6463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/>
            <a:t>24 (Members) + 20 (Spouses) = 44 Members participated.</a:t>
          </a:r>
        </a:p>
      </dsp:txBody>
      <dsp:txXfrm>
        <a:off x="23945" y="18930"/>
        <a:ext cx="10224778" cy="60847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255A0-BFF4-47DA-AF91-925C4AECE8B2}">
      <dsp:nvSpPr>
        <dsp:cNvPr id="0" name=""/>
        <dsp:cNvSpPr/>
      </dsp:nvSpPr>
      <dsp:spPr>
        <a:xfrm>
          <a:off x="0" y="827754"/>
          <a:ext cx="2799906" cy="27999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Respectful Homage to our Members who departed from us during 2020</a:t>
          </a:r>
          <a:endParaRPr lang="en-IN" sz="2400" kern="1200"/>
        </a:p>
      </dsp:txBody>
      <dsp:txXfrm>
        <a:off x="410037" y="1237791"/>
        <a:ext cx="1979832" cy="19798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D9BE6-D69F-42D6-8483-E2A60645C0E7}">
      <dsp:nvSpPr>
        <dsp:cNvPr id="0" name=""/>
        <dsp:cNvSpPr/>
      </dsp:nvSpPr>
      <dsp:spPr>
        <a:xfrm>
          <a:off x="5015" y="0"/>
          <a:ext cx="10262639" cy="5232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b="1" kern="1200"/>
            <a:t>04/01/2020 - Family Get-together at VGP Resort</a:t>
          </a:r>
          <a:endParaRPr lang="en-IN" sz="2200" kern="1200"/>
        </a:p>
      </dsp:txBody>
      <dsp:txXfrm>
        <a:off x="20340" y="15325"/>
        <a:ext cx="10231989" cy="4925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52BD09-9651-4577-A471-2E3E2CD4F8A7}">
      <dsp:nvSpPr>
        <dsp:cNvPr id="0" name=""/>
        <dsp:cNvSpPr/>
      </dsp:nvSpPr>
      <dsp:spPr>
        <a:xfrm>
          <a:off x="910069" y="241"/>
          <a:ext cx="1599717" cy="15997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b="1" kern="1200"/>
            <a:t>04/01/2020 - Family Get-together at VGP Resort</a:t>
          </a:r>
          <a:br>
            <a:rPr lang="en-US" sz="1500" b="1" kern="1200"/>
          </a:br>
          <a:endParaRPr lang="en-IN" sz="1500" kern="1200"/>
        </a:p>
      </dsp:txBody>
      <dsp:txXfrm>
        <a:off x="1144342" y="234514"/>
        <a:ext cx="1131171" cy="11311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26BC5B-E0B6-4B52-A58E-786DD7F4EFBE}">
      <dsp:nvSpPr>
        <dsp:cNvPr id="0" name=""/>
        <dsp:cNvSpPr/>
      </dsp:nvSpPr>
      <dsp:spPr>
        <a:xfrm>
          <a:off x="3366" y="0"/>
          <a:ext cx="6887843" cy="1600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4200" b="1" kern="1200"/>
            <a:t>Mrs/Mr O R Thangaraj, Octogenarian honoured</a:t>
          </a:r>
          <a:endParaRPr lang="en-IN" sz="4200" kern="1200"/>
        </a:p>
      </dsp:txBody>
      <dsp:txXfrm>
        <a:off x="50234" y="46868"/>
        <a:ext cx="6794107" cy="15064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484611-D6AB-4A81-9740-207259A39456}">
      <dsp:nvSpPr>
        <dsp:cNvPr id="0" name=""/>
        <dsp:cNvSpPr/>
      </dsp:nvSpPr>
      <dsp:spPr>
        <a:xfrm>
          <a:off x="780" y="1034309"/>
          <a:ext cx="1665101" cy="1420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/>
            <a:t>Indoor/Outdoor games organised</a:t>
          </a:r>
          <a:br>
            <a:rPr lang="en-IN" sz="1700" kern="1200"/>
          </a:br>
          <a:endParaRPr lang="en-IN" sz="1700" kern="1200"/>
        </a:p>
      </dsp:txBody>
      <dsp:txXfrm>
        <a:off x="42386" y="1075915"/>
        <a:ext cx="1581889" cy="1337327"/>
      </dsp:txXfrm>
    </dsp:sp>
    <dsp:sp modelId="{565C305B-EB7D-4DBE-B824-0C2E2BBA8C44}">
      <dsp:nvSpPr>
        <dsp:cNvPr id="0" name=""/>
        <dsp:cNvSpPr/>
      </dsp:nvSpPr>
      <dsp:spPr>
        <a:xfrm>
          <a:off x="1832392" y="1538106"/>
          <a:ext cx="353001" cy="4129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kern="1200"/>
        </a:p>
      </dsp:txBody>
      <dsp:txXfrm>
        <a:off x="1832392" y="1620695"/>
        <a:ext cx="247101" cy="247767"/>
      </dsp:txXfrm>
    </dsp:sp>
    <dsp:sp modelId="{8B38E9AF-E543-4BF1-8012-3892C5FDECCC}">
      <dsp:nvSpPr>
        <dsp:cNvPr id="0" name=""/>
        <dsp:cNvSpPr/>
      </dsp:nvSpPr>
      <dsp:spPr>
        <a:xfrm>
          <a:off x="2331922" y="1034309"/>
          <a:ext cx="1665101" cy="1420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/>
            <a:t>Prize distribution with New year Cake cutting concluded.</a:t>
          </a:r>
        </a:p>
      </dsp:txBody>
      <dsp:txXfrm>
        <a:off x="2373528" y="1075915"/>
        <a:ext cx="1581889" cy="133732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B55BB1-A90C-4FBB-A8AA-4B1F9438E037}">
      <dsp:nvSpPr>
        <dsp:cNvPr id="0" name=""/>
        <dsp:cNvSpPr/>
      </dsp:nvSpPr>
      <dsp:spPr>
        <a:xfrm>
          <a:off x="4970" y="0"/>
          <a:ext cx="10168993" cy="13287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04/01/2020 - FIBRE sponsorship for Social cause –  distribution of spectacles  for the participants of  </a:t>
          </a:r>
          <a:r>
            <a:rPr lang="en-US" sz="2200" b="1" kern="1200"/>
            <a:t>Free Eye Camp</a:t>
          </a:r>
          <a:r>
            <a:rPr lang="en-US" sz="2200" kern="1200"/>
            <a:t> organised on Saturday at Kandavarayanpatti Sivaganga Dist. Coordinated by octogenarian  Shri SM Subramanian, DGM Retd /our Life Member. </a:t>
          </a:r>
          <a:endParaRPr lang="en-IN" sz="2200" kern="1200"/>
        </a:p>
      </dsp:txBody>
      <dsp:txXfrm>
        <a:off x="43887" y="38917"/>
        <a:ext cx="10091159" cy="125089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CE53AC-E2BF-4471-AA81-1F7AC8C9C8A2}">
      <dsp:nvSpPr>
        <dsp:cNvPr id="0" name=""/>
        <dsp:cNvSpPr/>
      </dsp:nvSpPr>
      <dsp:spPr>
        <a:xfrm>
          <a:off x="0" y="0"/>
          <a:ext cx="1078992" cy="107899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A91EA0-DB56-4959-B17D-5AA4A42C5560}">
      <dsp:nvSpPr>
        <dsp:cNvPr id="0" name=""/>
        <dsp:cNvSpPr/>
      </dsp:nvSpPr>
      <dsp:spPr>
        <a:xfrm>
          <a:off x="539496" y="0"/>
          <a:ext cx="9671304" cy="107899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10/05/2020 - FIBRE organised lunch to the 45 inmates of “</a:t>
          </a:r>
          <a:r>
            <a:rPr lang="en-US" sz="2600" b="1" i="1" kern="1200"/>
            <a:t>GIVE THE LIFE Children Home</a:t>
          </a:r>
          <a:r>
            <a:rPr lang="en-US" sz="2600" b="1" kern="1200"/>
            <a:t>” at Red Hills, Chennai on Sunday 10/05/2020</a:t>
          </a:r>
          <a:endParaRPr lang="en-IN" sz="2600" kern="1200"/>
        </a:p>
      </dsp:txBody>
      <dsp:txXfrm>
        <a:off x="539496" y="0"/>
        <a:ext cx="9671304" cy="107899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800851-DD30-498B-95AC-C661A90B4A9F}">
      <dsp:nvSpPr>
        <dsp:cNvPr id="0" name=""/>
        <dsp:cNvSpPr/>
      </dsp:nvSpPr>
      <dsp:spPr>
        <a:xfrm>
          <a:off x="5325" y="0"/>
          <a:ext cx="10895357" cy="11154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29/07/2020 - Honouring our Founder President on his 85</a:t>
          </a:r>
          <a:r>
            <a:rPr lang="en-US" sz="2900" kern="1200" baseline="30000"/>
            <a:t>th</a:t>
          </a:r>
          <a:r>
            <a:rPr lang="en-US" sz="2900" kern="1200"/>
            <a:t> Birthday at his residence</a:t>
          </a:r>
          <a:endParaRPr lang="en-IN" sz="2900" kern="1200"/>
        </a:p>
      </dsp:txBody>
      <dsp:txXfrm>
        <a:off x="37994" y="32669"/>
        <a:ext cx="10830019" cy="10500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EDC0D-1608-4E46-81EE-70C9A75B09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0CB7EA-3964-4949-8698-B3EFD9F118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B78061-739E-4834-A073-24BF75679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578E1-007D-48D0-BD52-1AFD0733FF59}" type="datetimeFigureOut">
              <a:rPr lang="en-IN" smtClean="0"/>
              <a:t>29-12-2020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1FD3FB-FFDC-47F1-A085-69F77D295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2B450-25C8-49E5-9912-F61249228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A3AF5-F406-4DEA-9A4B-2B36569DCF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7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/>
    </mc:Choice>
    <mc:Fallback xmlns="">
      <p:transition advTm="1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611AB-3387-42B8-A386-6E619B157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5F1285-E2D3-4660-851A-561BF2ABA6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5E882-FAAC-4D80-8CFA-E062A699F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578E1-007D-48D0-BD52-1AFD0733FF59}" type="datetimeFigureOut">
              <a:rPr lang="en-IN" smtClean="0"/>
              <a:t>29-12-2020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43187-DD4A-4E4D-B163-46F06F093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62D3D-4A72-4CF1-89DA-E6E37212C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A3AF5-F406-4DEA-9A4B-2B36569DCF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078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/>
    </mc:Choice>
    <mc:Fallback xmlns="">
      <p:transition advTm="1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A69A2E-36E7-42AE-89C7-B5A99A8924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BC3E27-8DAA-4173-8E02-EA9A6107A3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20EC6-8BE2-44EC-BA45-8FF83DA2D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578E1-007D-48D0-BD52-1AFD0733FF59}" type="datetimeFigureOut">
              <a:rPr lang="en-IN" smtClean="0"/>
              <a:t>29-12-2020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379222-ABE6-480E-89F8-729D702BF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D7F1F-075C-41D8-99FA-359479C94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A3AF5-F406-4DEA-9A4B-2B36569DCF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475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/>
    </mc:Choice>
    <mc:Fallback xmlns="">
      <p:transition advTm="1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C9AAF-7318-43C4-8ACD-666E4248D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0D5DF-0F1E-4442-B43A-708DBAC63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FF8A9-5435-4B88-8D0E-1D6DFF7E5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578E1-007D-48D0-BD52-1AFD0733FF59}" type="datetimeFigureOut">
              <a:rPr lang="en-IN" smtClean="0"/>
              <a:t>29-12-2020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0BC6D4-C86E-40A6-87A1-659C21075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A5D37-F279-49F3-AB93-CC1DAA8A4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A3AF5-F406-4DEA-9A4B-2B36569DCF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297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/>
    </mc:Choice>
    <mc:Fallback xmlns="">
      <p:transition advTm="1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D7B44-8F1E-40A8-A90F-3E5C46C5F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FEC0D9-2E14-4F3C-AABD-5DC008616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974F1-356E-4114-83B8-1B305D2E5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578E1-007D-48D0-BD52-1AFD0733FF59}" type="datetimeFigureOut">
              <a:rPr lang="en-IN" smtClean="0"/>
              <a:t>29-12-2020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E278B-F31B-4B4B-A6DC-A1E97A48D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BDF84-6430-4E9F-8A17-2193E1395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A3AF5-F406-4DEA-9A4B-2B36569DCF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44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/>
    </mc:Choice>
    <mc:Fallback xmlns="">
      <p:transition advTm="1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A3CC2-C813-4E1E-8180-371730F51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C568F-EF99-4E4C-A71D-16196CBA09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E27DAB-089C-4A29-98D6-FAD003428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7D9BE2-1749-4ADC-93A4-51ED90465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578E1-007D-48D0-BD52-1AFD0733FF59}" type="datetimeFigureOut">
              <a:rPr lang="en-IN" smtClean="0"/>
              <a:t>29-12-2020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326527-5D9F-4C30-A799-FAC06A3AF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A7DB29-C3A1-47AA-B748-3ACCBC77A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A3AF5-F406-4DEA-9A4B-2B36569DCF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1499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/>
    </mc:Choice>
    <mc:Fallback xmlns="">
      <p:transition advTm="1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4CDC1-62A5-426A-A71B-8710A62D3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E16BE8-D69A-4432-BC71-572A46174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76F22A-6BA8-4598-8AC5-02C529A48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0B9637-31E9-4C43-B7D2-8FDFC4E6A1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56412A-7979-4026-98BF-5F9C6A224E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1B9537-C2A4-471A-8AD4-8EAE1793E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578E1-007D-48D0-BD52-1AFD0733FF59}" type="datetimeFigureOut">
              <a:rPr lang="en-IN" smtClean="0"/>
              <a:t>29-12-2020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BD178E-B519-4AC5-B830-E8B4D332E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B81DF5-DF6A-4196-9A9A-96168EA6D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A3AF5-F406-4DEA-9A4B-2B36569DCF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912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/>
    </mc:Choice>
    <mc:Fallback xmlns="">
      <p:transition advTm="1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F0CF7-D240-49BF-9EDD-B58509ABA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513097-BB19-4794-9CF7-B9500CC6C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578E1-007D-48D0-BD52-1AFD0733FF59}" type="datetimeFigureOut">
              <a:rPr lang="en-IN" smtClean="0"/>
              <a:t>29-12-2020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C8056D-B21C-4338-9467-42F2387E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7CBEB1-B3AB-495F-B0D2-E49082075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A3AF5-F406-4DEA-9A4B-2B36569DCF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034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/>
    </mc:Choice>
    <mc:Fallback xmlns="">
      <p:transition advTm="1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B1CBD6-ABF9-4C49-B828-A69CC6303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578E1-007D-48D0-BD52-1AFD0733FF59}" type="datetimeFigureOut">
              <a:rPr lang="en-IN" smtClean="0"/>
              <a:t>29-12-2020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FC4348-E32F-4A4F-B248-4FC2CFE58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A0CF05-061F-4678-BF99-2D347D303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A3AF5-F406-4DEA-9A4B-2B36569DCF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435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/>
    </mc:Choice>
    <mc:Fallback xmlns="">
      <p:transition advTm="1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BDC3F-06E5-4E26-B450-DBFB1286E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EC74B-9586-4A37-A947-C9CC0B4D8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FFD55E-DD7C-4A79-98C3-15E4434CF4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04143F-8820-4F31-B99A-065CB3801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578E1-007D-48D0-BD52-1AFD0733FF59}" type="datetimeFigureOut">
              <a:rPr lang="en-IN" smtClean="0"/>
              <a:t>29-12-2020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FF9A18-C9F9-434D-934A-77084CE42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68664C-4732-4066-8B40-7B8DCE844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A3AF5-F406-4DEA-9A4B-2B36569DCF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3411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/>
    </mc:Choice>
    <mc:Fallback xmlns="">
      <p:transition advTm="1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0D5E5-450F-43DA-B2ED-3E6DBD852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519383-C100-4D34-8E6A-1C296D9307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5EBF46-4E3E-44F8-8FA3-E02B1D48AA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E64657-FFA7-4D18-A286-B0F714B27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578E1-007D-48D0-BD52-1AFD0733FF59}" type="datetimeFigureOut">
              <a:rPr lang="en-IN" smtClean="0"/>
              <a:t>29-12-2020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EB7D4C-3E1C-434E-BBF2-E88307662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DC70C4-1B0E-482C-BE11-11B29316C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A3AF5-F406-4DEA-9A4B-2B36569DCF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423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/>
    </mc:Choice>
    <mc:Fallback xmlns="">
      <p:transition advTm="1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1A8EFA-179B-4189-88B5-4F285A48D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848A5A-16B2-4AED-AE11-A6DB7495E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68E32-3C3E-48A1-9886-03A89C7A2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578E1-007D-48D0-BD52-1AFD0733FF59}" type="datetimeFigureOut">
              <a:rPr lang="en-IN" smtClean="0"/>
              <a:t>29-12-2020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550677-8F24-4254-A524-E36D1B7035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B1A97-3FDF-429A-B2E8-48D362EF09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A3AF5-F406-4DEA-9A4B-2B36569DCF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5759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 advTm="15000"/>
    </mc:Choice>
    <mc:Fallback xmlns="">
      <p:transition advTm="1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13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diagramLayout" Target="../diagrams/layout14.xml"/><Relationship Id="rId7" Type="http://schemas.openxmlformats.org/officeDocument/2006/relationships/image" Target="../media/image19.jp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10" Type="http://schemas.openxmlformats.org/officeDocument/2006/relationships/image" Target="../media/image22.jpg"/><Relationship Id="rId4" Type="http://schemas.openxmlformats.org/officeDocument/2006/relationships/diagramQuickStyle" Target="../diagrams/quickStyle14.xml"/><Relationship Id="rId9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5.xml"/><Relationship Id="rId3" Type="http://schemas.openxmlformats.org/officeDocument/2006/relationships/image" Target="../media/image24.jpg"/><Relationship Id="rId7" Type="http://schemas.openxmlformats.org/officeDocument/2006/relationships/diagramQuickStyle" Target="../diagrams/quickStyle15.xm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5.xml"/><Relationship Id="rId5" Type="http://schemas.openxmlformats.org/officeDocument/2006/relationships/diagramData" Target="../diagrams/data15.xml"/><Relationship Id="rId4" Type="http://schemas.openxmlformats.org/officeDocument/2006/relationships/image" Target="../media/image25.jpg"/><Relationship Id="rId9" Type="http://schemas.microsoft.com/office/2007/relationships/diagramDrawing" Target="../diagrams/drawing15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27.jpg"/><Relationship Id="rId7" Type="http://schemas.openxmlformats.org/officeDocument/2006/relationships/diagramColors" Target="../diagrams/colors16.xm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7.xml"/><Relationship Id="rId3" Type="http://schemas.openxmlformats.org/officeDocument/2006/relationships/image" Target="../media/image29.jpg"/><Relationship Id="rId7" Type="http://schemas.openxmlformats.org/officeDocument/2006/relationships/diagramQuickStyle" Target="../diagrams/quickStyle17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7.xml"/><Relationship Id="rId5" Type="http://schemas.openxmlformats.org/officeDocument/2006/relationships/diagramData" Target="../diagrams/data17.xml"/><Relationship Id="rId4" Type="http://schemas.openxmlformats.org/officeDocument/2006/relationships/image" Target="../media/image30.jpeg"/><Relationship Id="rId9" Type="http://schemas.microsoft.com/office/2007/relationships/diagramDrawing" Target="../diagrams/drawing1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9.xml"/><Relationship Id="rId3" Type="http://schemas.openxmlformats.org/officeDocument/2006/relationships/diagramLayout" Target="../diagrams/layout18.xml"/><Relationship Id="rId7" Type="http://schemas.openxmlformats.org/officeDocument/2006/relationships/image" Target="../media/image31.png"/><Relationship Id="rId12" Type="http://schemas.microsoft.com/office/2007/relationships/diagramDrawing" Target="../diagrams/drawing19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8.xml"/><Relationship Id="rId11" Type="http://schemas.openxmlformats.org/officeDocument/2006/relationships/diagramColors" Target="../diagrams/colors19.xml"/><Relationship Id="rId5" Type="http://schemas.openxmlformats.org/officeDocument/2006/relationships/diagramColors" Target="../diagrams/colors18.xml"/><Relationship Id="rId10" Type="http://schemas.openxmlformats.org/officeDocument/2006/relationships/diagramQuickStyle" Target="../diagrams/quickStyle19.xml"/><Relationship Id="rId4" Type="http://schemas.openxmlformats.org/officeDocument/2006/relationships/diagramQuickStyle" Target="../diagrams/quickStyle18.xml"/><Relationship Id="rId9" Type="http://schemas.openxmlformats.org/officeDocument/2006/relationships/diagramLayout" Target="../diagrams/layout1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microsoft.com/office/2007/relationships/diagramDrawing" Target="../diagrams/drawing20.xml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12" Type="http://schemas.openxmlformats.org/officeDocument/2006/relationships/diagramColors" Target="../diagrams/colors20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diagramQuickStyle" Target="../diagrams/quickStyle20.xml"/><Relationship Id="rId5" Type="http://schemas.openxmlformats.org/officeDocument/2006/relationships/image" Target="../media/image35.jpeg"/><Relationship Id="rId10" Type="http://schemas.openxmlformats.org/officeDocument/2006/relationships/diagramLayout" Target="../diagrams/layout20.xml"/><Relationship Id="rId4" Type="http://schemas.openxmlformats.org/officeDocument/2006/relationships/image" Target="../media/image34.jpeg"/><Relationship Id="rId9" Type="http://schemas.openxmlformats.org/officeDocument/2006/relationships/diagramData" Target="../diagrams/data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12" Type="http://schemas.microsoft.com/office/2007/relationships/diagramDrawing" Target="../diagrams/drawing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diagramColors" Target="../diagrams/colors3.xml"/><Relationship Id="rId5" Type="http://schemas.openxmlformats.org/officeDocument/2006/relationships/diagramColors" Target="../diagrams/colors2.xml"/><Relationship Id="rId10" Type="http://schemas.openxmlformats.org/officeDocument/2006/relationships/diagramQuickStyle" Target="../diagrams/quickStyle3.xml"/><Relationship Id="rId4" Type="http://schemas.openxmlformats.org/officeDocument/2006/relationships/diagramQuickStyle" Target="../diagrams/quickStyle2.xml"/><Relationship Id="rId9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microsoft.com/office/2007/relationships/diagramDrawing" Target="../diagrams/drawing5.xml"/><Relationship Id="rId3" Type="http://schemas.openxmlformats.org/officeDocument/2006/relationships/diagramLayout" Target="../diagrams/layout4.xml"/><Relationship Id="rId7" Type="http://schemas.openxmlformats.org/officeDocument/2006/relationships/image" Target="../media/image3.jpg"/><Relationship Id="rId12" Type="http://schemas.openxmlformats.org/officeDocument/2006/relationships/diagramColors" Target="../diagrams/colors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diagramQuickStyle" Target="../diagrams/quickStyle5.xml"/><Relationship Id="rId5" Type="http://schemas.openxmlformats.org/officeDocument/2006/relationships/diagramColors" Target="../diagrams/colors4.xml"/><Relationship Id="rId10" Type="http://schemas.openxmlformats.org/officeDocument/2006/relationships/diagramLayout" Target="../diagrams/layout5.xml"/><Relationship Id="rId4" Type="http://schemas.openxmlformats.org/officeDocument/2006/relationships/diagramQuickStyle" Target="../diagrams/quickStyle4.xml"/><Relationship Id="rId9" Type="http://schemas.openxmlformats.org/officeDocument/2006/relationships/diagramData" Target="../diagrams/data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6.jpg"/><Relationship Id="rId7" Type="http://schemas.openxmlformats.org/officeDocument/2006/relationships/diagramLayout" Target="../diagrams/layout6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6.xml"/><Relationship Id="rId5" Type="http://schemas.openxmlformats.org/officeDocument/2006/relationships/image" Target="../media/image8.jpeg"/><Relationship Id="rId10" Type="http://schemas.microsoft.com/office/2007/relationships/diagramDrawing" Target="../diagrams/drawing6.xml"/><Relationship Id="rId4" Type="http://schemas.openxmlformats.org/officeDocument/2006/relationships/image" Target="../media/image7.jpg"/><Relationship Id="rId9" Type="http://schemas.openxmlformats.org/officeDocument/2006/relationships/diagramColors" Target="../diagrams/colors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diagramLayout" Target="../diagrams/layout7.xml"/><Relationship Id="rId7" Type="http://schemas.openxmlformats.org/officeDocument/2006/relationships/image" Target="../media/image9.jp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diagramLayout" Target="../diagrams/layout8.xml"/><Relationship Id="rId7" Type="http://schemas.openxmlformats.org/officeDocument/2006/relationships/image" Target="../media/image11.jp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diagramLayout" Target="../diagrams/layout9.xml"/><Relationship Id="rId7" Type="http://schemas.openxmlformats.org/officeDocument/2006/relationships/image" Target="../media/image14.jp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27B12D0-7F27-4115-B899-DBFF954CCDDA}"/>
              </a:ext>
            </a:extLst>
          </p:cNvPr>
          <p:cNvGraphicFramePr/>
          <p:nvPr/>
        </p:nvGraphicFramePr>
        <p:xfrm>
          <a:off x="7041856" y="3113415"/>
          <a:ext cx="4036334" cy="238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Rectangle 12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FE29CAE7-67CC-4EF9-B527-0C936778C65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8"/>
          <a:stretch/>
        </p:blipFill>
        <p:spPr>
          <a:xfrm>
            <a:off x="733507" y="666728"/>
            <a:ext cx="5536001" cy="546579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405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/>
    </mc:Choice>
    <mc:Fallback xmlns="">
      <p:transition advTm="1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6965CAA9-E3EF-4DFB-8379-6D4BD6AA23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3719520"/>
              </p:ext>
            </p:extLst>
          </p:nvPr>
        </p:nvGraphicFramePr>
        <p:xfrm>
          <a:off x="4810259" y="649480"/>
          <a:ext cx="6555347" cy="5546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152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/>
    </mc:Choice>
    <mc:Fallback xmlns="">
      <p:transition advTm="1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37B65FD-7CE2-4C99-B045-1628AEACEE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0432355"/>
              </p:ext>
            </p:extLst>
          </p:nvPr>
        </p:nvGraphicFramePr>
        <p:xfrm>
          <a:off x="4810259" y="649480"/>
          <a:ext cx="6555347" cy="5546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652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/>
    </mc:Choice>
    <mc:Fallback xmlns="">
      <p:transition advTm="1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F1D5DBB-2E2E-44F2-A283-C3B7251EA4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0394"/>
          <a:stretch/>
        </p:blipFill>
        <p:spPr>
          <a:xfrm>
            <a:off x="6015107" y="-1"/>
            <a:ext cx="6176895" cy="2937954"/>
          </a:xfrm>
          <a:prstGeom prst="rect">
            <a:avLst/>
          </a:prstGeom>
        </p:spPr>
      </p:pic>
      <p:pic>
        <p:nvPicPr>
          <p:cNvPr id="9" name="Picture 8" descr="A collage of a person&#10;&#10;Description automatically generated with low confidence">
            <a:extLst>
              <a:ext uri="{FF2B5EF4-FFF2-40B4-BE49-F238E27FC236}">
                <a16:creationId xmlns:a16="http://schemas.microsoft.com/office/drawing/2014/main" id="{3A0AB8FE-2B4C-400A-AB03-DF07FB4CE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1979"/>
          <a:stretch/>
        </p:blipFill>
        <p:spPr>
          <a:xfrm>
            <a:off x="4203638" y="2937953"/>
            <a:ext cx="7988360" cy="3920047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9B197924-841D-4480-9BBD-E8837955C0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900979"/>
              </p:ext>
            </p:extLst>
          </p:nvPr>
        </p:nvGraphicFramePr>
        <p:xfrm>
          <a:off x="804672" y="2022601"/>
          <a:ext cx="3941499" cy="4154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556434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 advTm="15000"/>
    </mc:Choice>
    <mc:Fallback xmlns="">
      <p:transition advTm="1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D78567B8-E50D-4CCC-9B8C-B49B69D0899A}"/>
              </a:ext>
            </a:extLst>
          </p:cNvPr>
          <p:cNvGraphicFramePr/>
          <p:nvPr/>
        </p:nvGraphicFramePr>
        <p:xfrm>
          <a:off x="5021821" y="4004732"/>
          <a:ext cx="6465287" cy="1324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" name="Rectangle 30">
            <a:extLst>
              <a:ext uri="{FF2B5EF4-FFF2-40B4-BE49-F238E27FC236}">
                <a16:creationId xmlns:a16="http://schemas.microsoft.com/office/drawing/2014/main" id="{2BE2D1B8-0887-4D2B-8C42-999040132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17634" y="321733"/>
            <a:ext cx="4129237" cy="6060017"/>
          </a:xfrm>
          <a:prstGeom prst="rect">
            <a:avLst/>
          </a:prstGeom>
          <a:solidFill>
            <a:srgbClr val="FFFFFF"/>
          </a:solidFill>
          <a:ln w="127000" cap="sq" cmpd="thinThick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2729B58F-74CF-4BE3-BD2C-52DED8668C0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66" y="1421508"/>
            <a:ext cx="3483526" cy="1053766"/>
          </a:xfrm>
          <a:prstGeom prst="rect">
            <a:avLst/>
          </a:prstGeom>
        </p:spPr>
      </p:pic>
      <p:sp>
        <p:nvSpPr>
          <p:cNvPr id="36" name="Rectangle 32">
            <a:extLst>
              <a:ext uri="{FF2B5EF4-FFF2-40B4-BE49-F238E27FC236}">
                <a16:creationId xmlns:a16="http://schemas.microsoft.com/office/drawing/2014/main" id="{FA085277-BAF7-40CC-A608-B030CA969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811469" y="321733"/>
            <a:ext cx="3375479" cy="3259667"/>
          </a:xfrm>
          <a:prstGeom prst="rect">
            <a:avLst/>
          </a:prstGeom>
          <a:solidFill>
            <a:srgbClr val="FFFFFF"/>
          </a:solidFill>
          <a:ln w="127000" cap="sq" cmpd="thinThick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Content Placeholder 7" descr="Logo, company name&#10;&#10;Description automatically generated">
            <a:extLst>
              <a:ext uri="{FF2B5EF4-FFF2-40B4-BE49-F238E27FC236}">
                <a16:creationId xmlns:a16="http://schemas.microsoft.com/office/drawing/2014/main" id="{975141BB-6781-42B6-A2E3-EDCF3C82656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39" b="27052"/>
          <a:stretch/>
        </p:blipFill>
        <p:spPr>
          <a:xfrm>
            <a:off x="5090338" y="1439585"/>
            <a:ext cx="2804299" cy="1017612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64009F90-86BF-44AE-B0EB-D68140E0E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8508682" y="321733"/>
            <a:ext cx="3375478" cy="3259667"/>
          </a:xfrm>
          <a:prstGeom prst="rect">
            <a:avLst/>
          </a:prstGeom>
          <a:solidFill>
            <a:srgbClr val="FFFFFF"/>
          </a:solidFill>
          <a:ln w="127000" cap="sq" cmpd="thinThick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Content Placeholder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A468434-2807-407C-AE89-EAF8356CA96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" r="3" b="3221"/>
          <a:stretch/>
        </p:blipFill>
        <p:spPr>
          <a:xfrm>
            <a:off x="8830415" y="732978"/>
            <a:ext cx="2775335" cy="2430825"/>
          </a:xfrm>
          <a:prstGeom prst="rect">
            <a:avLst/>
          </a:prstGeom>
        </p:spPr>
      </p:pic>
      <p:pic>
        <p:nvPicPr>
          <p:cNvPr id="10" name="Content Placeholder 9" descr="A picture containing text, person, person, male&#10;&#10;Description automatically generated">
            <a:extLst>
              <a:ext uri="{FF2B5EF4-FFF2-40B4-BE49-F238E27FC236}">
                <a16:creationId xmlns:a16="http://schemas.microsoft.com/office/drawing/2014/main" id="{843FE7C5-7633-4B17-9EDC-BDE9B6321A2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" b="-2"/>
          <a:stretch/>
        </p:blipFill>
        <p:spPr>
          <a:xfrm>
            <a:off x="639366" y="3827720"/>
            <a:ext cx="3483526" cy="1969012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4254369-4B26-4D6A-A4CD-BE3438297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1567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 advTm="15000"/>
    </mc:Choice>
    <mc:Fallback xmlns="">
      <p:transition advTm="1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557A916-FDD1-44A1-A7A1-70009FD6B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group of men posing for a picture&#10;&#10;Description automatically generated with medium confidence">
            <a:extLst>
              <a:ext uri="{FF2B5EF4-FFF2-40B4-BE49-F238E27FC236}">
                <a16:creationId xmlns:a16="http://schemas.microsoft.com/office/drawing/2014/main" id="{DA292B70-7AB3-4B35-813F-C02290FB18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4" r="26805"/>
          <a:stretch/>
        </p:blipFill>
        <p:spPr>
          <a:xfrm>
            <a:off x="5355120" y="1519571"/>
            <a:ext cx="2294762" cy="2009922"/>
          </a:xfrm>
          <a:custGeom>
            <a:avLst/>
            <a:gdLst/>
            <a:ahLst/>
            <a:cxnLst/>
            <a:rect l="l" t="t" r="r" b="b"/>
            <a:pathLst>
              <a:path w="2298408" h="2013116">
                <a:moveTo>
                  <a:pt x="655742" y="0"/>
                </a:moveTo>
                <a:cubicBezTo>
                  <a:pt x="1644875" y="0"/>
                  <a:pt x="1644875" y="0"/>
                  <a:pt x="1644875" y="0"/>
                </a:cubicBezTo>
                <a:cubicBezTo>
                  <a:pt x="1694920" y="0"/>
                  <a:pt x="1759685" y="34910"/>
                  <a:pt x="1786179" y="78547"/>
                </a:cubicBezTo>
                <a:cubicBezTo>
                  <a:pt x="2280745" y="925103"/>
                  <a:pt x="2280745" y="925103"/>
                  <a:pt x="2280745" y="925103"/>
                </a:cubicBezTo>
                <a:cubicBezTo>
                  <a:pt x="2304296" y="971649"/>
                  <a:pt x="2304296" y="1041468"/>
                  <a:pt x="2280745" y="1088014"/>
                </a:cubicBezTo>
                <a:cubicBezTo>
                  <a:pt x="1786179" y="1934570"/>
                  <a:pt x="1786179" y="1934570"/>
                  <a:pt x="1786179" y="1934570"/>
                </a:cubicBezTo>
                <a:cubicBezTo>
                  <a:pt x="1759685" y="1978207"/>
                  <a:pt x="1694920" y="2013116"/>
                  <a:pt x="1644875" y="2013116"/>
                </a:cubicBezTo>
                <a:lnTo>
                  <a:pt x="655742" y="2013116"/>
                </a:lnTo>
                <a:cubicBezTo>
                  <a:pt x="602753" y="2013116"/>
                  <a:pt x="537989" y="1978207"/>
                  <a:pt x="514438" y="1934570"/>
                </a:cubicBezTo>
                <a:cubicBezTo>
                  <a:pt x="19872" y="1088014"/>
                  <a:pt x="19872" y="1088014"/>
                  <a:pt x="19872" y="1088014"/>
                </a:cubicBezTo>
                <a:cubicBezTo>
                  <a:pt x="-6623" y="1041468"/>
                  <a:pt x="-6623" y="971649"/>
                  <a:pt x="19872" y="925103"/>
                </a:cubicBezTo>
                <a:cubicBezTo>
                  <a:pt x="514438" y="78547"/>
                  <a:pt x="514438" y="78547"/>
                  <a:pt x="514438" y="78547"/>
                </a:cubicBezTo>
                <a:cubicBezTo>
                  <a:pt x="537989" y="34910"/>
                  <a:pt x="602753" y="0"/>
                  <a:pt x="655742" y="0"/>
                </a:cubicBezTo>
                <a:close/>
              </a:path>
            </a:pathLst>
          </a:custGeom>
        </p:spPr>
      </p:pic>
      <p:pic>
        <p:nvPicPr>
          <p:cNvPr id="7" name="Picture 6" descr="A group of men posing for a picture&#10;&#10;Description automatically generated with medium confidence">
            <a:extLst>
              <a:ext uri="{FF2B5EF4-FFF2-40B4-BE49-F238E27FC236}">
                <a16:creationId xmlns:a16="http://schemas.microsoft.com/office/drawing/2014/main" id="{A7B8FFFF-3E23-4D90-B148-5C6C748D3E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3" r="-1" b="31836"/>
          <a:stretch/>
        </p:blipFill>
        <p:spPr>
          <a:xfrm>
            <a:off x="20" y="1"/>
            <a:ext cx="6770047" cy="2456679"/>
          </a:xfrm>
          <a:custGeom>
            <a:avLst/>
            <a:gdLst/>
            <a:ahLst/>
            <a:cxnLst/>
            <a:rect l="l" t="t" r="r" b="b"/>
            <a:pathLst>
              <a:path w="6770067" h="2456679">
                <a:moveTo>
                  <a:pt x="6770067" y="603033"/>
                </a:moveTo>
                <a:lnTo>
                  <a:pt x="6770067" y="617220"/>
                </a:lnTo>
                <a:lnTo>
                  <a:pt x="6768113" y="610127"/>
                </a:lnTo>
                <a:close/>
                <a:moveTo>
                  <a:pt x="0" y="0"/>
                </a:moveTo>
                <a:lnTo>
                  <a:pt x="6588505" y="0"/>
                </a:lnTo>
                <a:lnTo>
                  <a:pt x="6460879" y="219780"/>
                </a:lnTo>
                <a:cubicBezTo>
                  <a:pt x="5374128" y="2091240"/>
                  <a:pt x="5374128" y="2091240"/>
                  <a:pt x="5374128" y="2091240"/>
                </a:cubicBezTo>
                <a:cubicBezTo>
                  <a:pt x="5251862" y="2317464"/>
                  <a:pt x="5007334" y="2456679"/>
                  <a:pt x="4754071" y="2456679"/>
                </a:cubicBezTo>
                <a:cubicBezTo>
                  <a:pt x="710608" y="2456679"/>
                  <a:pt x="710608" y="2456679"/>
                  <a:pt x="710608" y="2456679"/>
                </a:cubicBezTo>
                <a:cubicBezTo>
                  <a:pt x="448613" y="2456679"/>
                  <a:pt x="212817" y="2317464"/>
                  <a:pt x="81819" y="2091240"/>
                </a:cubicBezTo>
                <a:lnTo>
                  <a:pt x="0" y="1949732"/>
                </a:lnTo>
                <a:close/>
              </a:path>
            </a:pathLst>
          </a:custGeom>
        </p:spPr>
      </p:pic>
      <p:pic>
        <p:nvPicPr>
          <p:cNvPr id="9" name="Picture 8" descr="A group of books on a table&#10;&#10;Description automatically generated with medium confidence">
            <a:extLst>
              <a:ext uri="{FF2B5EF4-FFF2-40B4-BE49-F238E27FC236}">
                <a16:creationId xmlns:a16="http://schemas.microsoft.com/office/drawing/2014/main" id="{26957385-FCF6-470C-BDDE-800D2A5201A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" b="-2"/>
          <a:stretch/>
        </p:blipFill>
        <p:spPr>
          <a:xfrm>
            <a:off x="20" y="2619612"/>
            <a:ext cx="7498453" cy="4238389"/>
          </a:xfrm>
          <a:custGeom>
            <a:avLst/>
            <a:gdLst/>
            <a:ahLst/>
            <a:cxnLst/>
            <a:rect l="l" t="t" r="r" b="b"/>
            <a:pathLst>
              <a:path w="7498473" h="4238389">
                <a:moveTo>
                  <a:pt x="6770067" y="1839459"/>
                </a:moveTo>
                <a:lnTo>
                  <a:pt x="6770067" y="1853646"/>
                </a:lnTo>
                <a:lnTo>
                  <a:pt x="6768113" y="1846552"/>
                </a:lnTo>
                <a:close/>
                <a:moveTo>
                  <a:pt x="710608" y="0"/>
                </a:moveTo>
                <a:cubicBezTo>
                  <a:pt x="710608" y="0"/>
                  <a:pt x="710608" y="0"/>
                  <a:pt x="4754071" y="0"/>
                </a:cubicBezTo>
                <a:cubicBezTo>
                  <a:pt x="5007334" y="0"/>
                  <a:pt x="5251862" y="139215"/>
                  <a:pt x="5374128" y="365439"/>
                </a:cubicBezTo>
                <a:cubicBezTo>
                  <a:pt x="5374128" y="365439"/>
                  <a:pt x="5374128" y="365439"/>
                  <a:pt x="7400224" y="3854515"/>
                </a:cubicBezTo>
                <a:cubicBezTo>
                  <a:pt x="7465723" y="3963277"/>
                  <a:pt x="7498473" y="4087266"/>
                  <a:pt x="7498473" y="4211255"/>
                </a:cubicBezTo>
                <a:lnTo>
                  <a:pt x="7494852" y="4238389"/>
                </a:lnTo>
                <a:lnTo>
                  <a:pt x="0" y="4238389"/>
                </a:lnTo>
                <a:lnTo>
                  <a:pt x="0" y="506947"/>
                </a:lnTo>
                <a:lnTo>
                  <a:pt x="81819" y="365439"/>
                </a:lnTo>
                <a:cubicBezTo>
                  <a:pt x="212817" y="139215"/>
                  <a:pt x="448613" y="0"/>
                  <a:pt x="710608" y="0"/>
                </a:cubicBezTo>
                <a:close/>
              </a:path>
            </a:pathLst>
          </a:custGeom>
        </p:spPr>
      </p:pic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F792A7A3-8BCB-4870-B3CE-2CE054D268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1555425"/>
              </p:ext>
            </p:extLst>
          </p:nvPr>
        </p:nvGraphicFramePr>
        <p:xfrm>
          <a:off x="8006085" y="3217893"/>
          <a:ext cx="3689091" cy="2195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00621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/>
    </mc:Choice>
    <mc:Fallback xmlns="">
      <p:transition advTm="15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65D8D57A-E19E-4603-8293-10B2BB9F93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8151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111F3DF0-0C63-4220-B83F-76A356F9F1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8151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FB55BA7F-4265-4953-998C-B47D9F2C12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1337003"/>
              </p:ext>
            </p:extLst>
          </p:nvPr>
        </p:nvGraphicFramePr>
        <p:xfrm>
          <a:off x="448056" y="2512611"/>
          <a:ext cx="4832803" cy="3664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6218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/>
    </mc:Choice>
    <mc:Fallback xmlns="">
      <p:transition advTm="1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1A784BF-09DB-448D-99FC-B49DFC660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17859B3-4C91-478D-929D-BB6433F90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group of people holding a plaque&#10;&#10;Description automatically generated with medium confidence">
            <a:extLst>
              <a:ext uri="{FF2B5EF4-FFF2-40B4-BE49-F238E27FC236}">
                <a16:creationId xmlns:a16="http://schemas.microsoft.com/office/drawing/2014/main" id="{227FAC86-3F4D-4D66-9652-FE28AF321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9" r="21527" b="-2"/>
          <a:stretch/>
        </p:blipFill>
        <p:spPr>
          <a:xfrm>
            <a:off x="20" y="-6"/>
            <a:ext cx="3931900" cy="4005072"/>
          </a:xfrm>
          <a:prstGeom prst="rect">
            <a:avLst/>
          </a:prstGeom>
        </p:spPr>
      </p:pic>
      <p:pic>
        <p:nvPicPr>
          <p:cNvPr id="6" name="Picture 5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6472D278-2DCB-4B21-9DBD-5CC9C324FD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7" r="32739" b="-2"/>
          <a:stretch/>
        </p:blipFill>
        <p:spPr>
          <a:xfrm>
            <a:off x="4130040" y="6"/>
            <a:ext cx="3931920" cy="4005071"/>
          </a:xfrm>
          <a:prstGeom prst="rect">
            <a:avLst/>
          </a:prstGeom>
        </p:spPr>
      </p:pic>
      <p:pic>
        <p:nvPicPr>
          <p:cNvPr id="8" name="Picture 7" descr="A framed picture of a person&#10;&#10;Description automatically generated with low confidence">
            <a:extLst>
              <a:ext uri="{FF2B5EF4-FFF2-40B4-BE49-F238E27FC236}">
                <a16:creationId xmlns:a16="http://schemas.microsoft.com/office/drawing/2014/main" id="{FD2873B6-40D7-4117-9DD9-033619ECBB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63" b="2"/>
          <a:stretch/>
        </p:blipFill>
        <p:spPr>
          <a:xfrm>
            <a:off x="8260080" y="-1"/>
            <a:ext cx="3931920" cy="400507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283FBD2-A663-469F-855C-06D86E3C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1279FC-7441-4E55-B082-2774E6316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520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D89AA35C-F31B-498D-938B-32CAC39B1B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7468988"/>
              </p:ext>
            </p:extLst>
          </p:nvPr>
        </p:nvGraphicFramePr>
        <p:xfrm>
          <a:off x="4380266" y="4435052"/>
          <a:ext cx="7104188" cy="1645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13213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/>
    </mc:Choice>
    <mc:Fallback xmlns="">
      <p:transition advTm="15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A6A3552-CF39-48EC-A52B-125A047A07A9}"/>
              </a:ext>
            </a:extLst>
          </p:cNvPr>
          <p:cNvGraphicFramePr/>
          <p:nvPr/>
        </p:nvGraphicFramePr>
        <p:xfrm>
          <a:off x="8643193" y="489507"/>
          <a:ext cx="3091607" cy="1655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9873CD5-D1A7-4583-AE46-D396C8F0D0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5" r="4000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1076FD1-32AC-4228-9660-AFCE6EA4C2F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63964596"/>
              </p:ext>
            </p:extLst>
          </p:nvPr>
        </p:nvGraphicFramePr>
        <p:xfrm>
          <a:off x="8643193" y="2418408"/>
          <a:ext cx="2942813" cy="3540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47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/>
    </mc:Choice>
    <mc:Fallback xmlns="">
      <p:transition advTm="15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29A9ABB9-3FE5-49D5-B8B3-4489C4CE4F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4300" y="2395983"/>
            <a:ext cx="0" cy="2228850"/>
          </a:xfrm>
          <a:prstGeom prst="line">
            <a:avLst/>
          </a:prstGeom>
          <a:ln w="190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:\Users\ADMIN\Desktop\20201229_13374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1549400"/>
            <a:ext cx="1993900" cy="21971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20201229_1339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00" y="1549400"/>
            <a:ext cx="2768600" cy="21971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20201229_1338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0" y="1549400"/>
            <a:ext cx="2374900" cy="21971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20201229_1338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3797300"/>
            <a:ext cx="1803400" cy="1651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20201229_13385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3797300"/>
            <a:ext cx="1676400" cy="1651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20201229_13394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3797300"/>
            <a:ext cx="1727200" cy="1651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DMIN\Desktop\20201229_13522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797300"/>
            <a:ext cx="1854200" cy="1651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A00C1BB-98F5-4F7F-80C4-E59E815B470E}"/>
              </a:ext>
            </a:extLst>
          </p:cNvPr>
          <p:cNvGraphicFramePr/>
          <p:nvPr/>
        </p:nvGraphicFramePr>
        <p:xfrm>
          <a:off x="8540496" y="1282700"/>
          <a:ext cx="2799907" cy="4455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4692510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 advTm="15000"/>
    </mc:Choice>
    <mc:Fallback xmlns="">
      <p:transition advTm="15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66360D-703E-4074-96EA-4F0434D47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>
                <a:solidFill>
                  <a:srgbClr val="FFFFFF"/>
                </a:solidFill>
                <a:latin typeface="Monotype Corsiva" panose="03010101010201010101" pitchFamily="66" charset="0"/>
              </a:rPr>
              <a:t>Happy New Year 2020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5C66C076-9ECB-442D-A9CC-E52839A914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293" y="640080"/>
            <a:ext cx="5578816" cy="557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99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/>
    </mc:Choice>
    <mc:Fallback xmlns="">
      <p:transition advTm="1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BE263-E699-49AB-8C7F-5D8E98E16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N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ABC9080-CB49-4945-9412-4F3D6EAA302C}"/>
              </a:ext>
            </a:extLst>
          </p:cNvPr>
          <p:cNvGraphicFramePr/>
          <p:nvPr/>
        </p:nvGraphicFramePr>
        <p:xfrm>
          <a:off x="1052375" y="5015547"/>
          <a:ext cx="10272670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Content Placeholder 11" descr="A group of people standing outside&#10;&#10;Description automatically generated with medium confidence">
            <a:extLst>
              <a:ext uri="{FF2B5EF4-FFF2-40B4-BE49-F238E27FC236}">
                <a16:creationId xmlns:a16="http://schemas.microsoft.com/office/drawing/2014/main" id="{E8FDA9C4-0F91-4EAA-8616-804A4FDFDC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74" y="944356"/>
            <a:ext cx="10272671" cy="3814826"/>
          </a:xfr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89A3EE5-7364-4759-9F64-BB5BF5519661}"/>
              </a:ext>
            </a:extLst>
          </p:cNvPr>
          <p:cNvGraphicFramePr/>
          <p:nvPr/>
        </p:nvGraphicFramePr>
        <p:xfrm>
          <a:off x="1052374" y="147572"/>
          <a:ext cx="10272671" cy="52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84201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/>
    </mc:Choice>
    <mc:Fallback xmlns="">
      <p:transition advTm="1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7C5F937-FDA4-49FD-A135-03738460F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515E37C-522A-423F-B958-36BF66141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D216B31-FB92-464C-8232-D2A19C1092BF}"/>
              </a:ext>
            </a:extLst>
          </p:cNvPr>
          <p:cNvGraphicFramePr/>
          <p:nvPr/>
        </p:nvGraphicFramePr>
        <p:xfrm>
          <a:off x="630936" y="4562856"/>
          <a:ext cx="3419856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10" descr="A group of people standing around a table&#10;&#10;Description automatically generated with low confidence">
            <a:extLst>
              <a:ext uri="{FF2B5EF4-FFF2-40B4-BE49-F238E27FC236}">
                <a16:creationId xmlns:a16="http://schemas.microsoft.com/office/drawing/2014/main" id="{CFF7BC93-ACB1-4395-97EA-232BBA114B7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" r="32219" b="1"/>
          <a:stretch/>
        </p:blipFill>
        <p:spPr>
          <a:xfrm>
            <a:off x="20" y="10"/>
            <a:ext cx="6095980" cy="4196271"/>
          </a:xfrm>
          <a:custGeom>
            <a:avLst/>
            <a:gdLst/>
            <a:ahLst/>
            <a:cxnLst/>
            <a:rect l="l" t="t" r="r" b="b"/>
            <a:pathLst>
              <a:path w="6005375" h="4196281">
                <a:moveTo>
                  <a:pt x="0" y="0"/>
                </a:moveTo>
                <a:lnTo>
                  <a:pt x="6000673" y="0"/>
                </a:lnTo>
                <a:lnTo>
                  <a:pt x="5998730" y="19709"/>
                </a:lnTo>
                <a:cubicBezTo>
                  <a:pt x="6001245" y="280059"/>
                  <a:pt x="5986414" y="540409"/>
                  <a:pt x="5999656" y="800631"/>
                </a:cubicBezTo>
                <a:cubicBezTo>
                  <a:pt x="6009854" y="1001996"/>
                  <a:pt x="6003364" y="1203233"/>
                  <a:pt x="5999656" y="1404471"/>
                </a:cubicBezTo>
                <a:cubicBezTo>
                  <a:pt x="5992506" y="1790420"/>
                  <a:pt x="6003364" y="2175860"/>
                  <a:pt x="5998730" y="2561300"/>
                </a:cubicBezTo>
                <a:cubicBezTo>
                  <a:pt x="5996744" y="2732154"/>
                  <a:pt x="5998994" y="2902754"/>
                  <a:pt x="6003364" y="3073609"/>
                </a:cubicBezTo>
                <a:cubicBezTo>
                  <a:pt x="6009720" y="3317560"/>
                  <a:pt x="5999922" y="3561638"/>
                  <a:pt x="5989196" y="3805463"/>
                </a:cubicBezTo>
                <a:cubicBezTo>
                  <a:pt x="5985594" y="3872508"/>
                  <a:pt x="5984647" y="3939633"/>
                  <a:pt x="5986348" y="4006695"/>
                </a:cubicBezTo>
                <a:lnTo>
                  <a:pt x="5997254" y="4174633"/>
                </a:lnTo>
                <a:lnTo>
                  <a:pt x="5951600" y="4176620"/>
                </a:lnTo>
                <a:cubicBezTo>
                  <a:pt x="5886701" y="4176651"/>
                  <a:pt x="5821787" y="4174749"/>
                  <a:pt x="5756904" y="4173480"/>
                </a:cubicBezTo>
                <a:cubicBezTo>
                  <a:pt x="5518558" y="4169040"/>
                  <a:pt x="5280085" y="4173480"/>
                  <a:pt x="5042246" y="4150774"/>
                </a:cubicBezTo>
                <a:cubicBezTo>
                  <a:pt x="4977617" y="4144622"/>
                  <a:pt x="4912545" y="4140690"/>
                  <a:pt x="4847599" y="4141467"/>
                </a:cubicBezTo>
                <a:cubicBezTo>
                  <a:pt x="4782654" y="4142244"/>
                  <a:pt x="4717834" y="4147730"/>
                  <a:pt x="4653712" y="4160414"/>
                </a:cubicBezTo>
                <a:cubicBezTo>
                  <a:pt x="4446570" y="4200625"/>
                  <a:pt x="4238795" y="4203162"/>
                  <a:pt x="4029496" y="4186925"/>
                </a:cubicBezTo>
                <a:cubicBezTo>
                  <a:pt x="3943620" y="4180203"/>
                  <a:pt x="3857745" y="4169040"/>
                  <a:pt x="3771488" y="4171196"/>
                </a:cubicBezTo>
                <a:cubicBezTo>
                  <a:pt x="3623584" y="4175129"/>
                  <a:pt x="3475553" y="4167137"/>
                  <a:pt x="3327522" y="4169167"/>
                </a:cubicBezTo>
                <a:cubicBezTo>
                  <a:pt x="3323527" y="4169738"/>
                  <a:pt x="3319442" y="4169205"/>
                  <a:pt x="3315726" y="4167645"/>
                </a:cubicBezTo>
                <a:cubicBezTo>
                  <a:pt x="3278940" y="4142402"/>
                  <a:pt x="3238602" y="4152169"/>
                  <a:pt x="3200548" y="4158765"/>
                </a:cubicBezTo>
                <a:cubicBezTo>
                  <a:pt x="3074081" y="4180710"/>
                  <a:pt x="2947741" y="4191492"/>
                  <a:pt x="2819245" y="4174494"/>
                </a:cubicBezTo>
                <a:cubicBezTo>
                  <a:pt x="2696545" y="4156698"/>
                  <a:pt x="2572095" y="4154478"/>
                  <a:pt x="2448850" y="4167898"/>
                </a:cubicBezTo>
                <a:cubicBezTo>
                  <a:pt x="2279382" y="4187687"/>
                  <a:pt x="2110548" y="4183501"/>
                  <a:pt x="1941461" y="4167898"/>
                </a:cubicBezTo>
                <a:cubicBezTo>
                  <a:pt x="1872836" y="4161556"/>
                  <a:pt x="1803197" y="4150774"/>
                  <a:pt x="1735207" y="4166630"/>
                </a:cubicBezTo>
                <a:cubicBezTo>
                  <a:pt x="1651488" y="4186038"/>
                  <a:pt x="1568022" y="4179695"/>
                  <a:pt x="1484049" y="4175382"/>
                </a:cubicBezTo>
                <a:cubicBezTo>
                  <a:pt x="1377751" y="4169801"/>
                  <a:pt x="1271707" y="4153692"/>
                  <a:pt x="1165028" y="4166376"/>
                </a:cubicBezTo>
                <a:cubicBezTo>
                  <a:pt x="1115684" y="4172211"/>
                  <a:pt x="1066721" y="4181471"/>
                  <a:pt x="1016743" y="4179061"/>
                </a:cubicBezTo>
                <a:cubicBezTo>
                  <a:pt x="878480" y="4172719"/>
                  <a:pt x="740343" y="4165235"/>
                  <a:pt x="601825" y="4166376"/>
                </a:cubicBezTo>
                <a:cubicBezTo>
                  <a:pt x="543856" y="4166757"/>
                  <a:pt x="486267" y="4168659"/>
                  <a:pt x="428552" y="4172845"/>
                </a:cubicBezTo>
                <a:cubicBezTo>
                  <a:pt x="320858" y="4180710"/>
                  <a:pt x="213545" y="4170055"/>
                  <a:pt x="106233" y="4166249"/>
                </a:cubicBezTo>
                <a:lnTo>
                  <a:pt x="0" y="4171008"/>
                </a:lnTo>
                <a:close/>
              </a:path>
            </a:pathLst>
          </a:custGeom>
        </p:spPr>
      </p:pic>
      <p:pic>
        <p:nvPicPr>
          <p:cNvPr id="13" name="Picture 12" descr="A couple of men standing in front of a sign&#10;&#10;Description automatically generated with low confidence">
            <a:extLst>
              <a:ext uri="{FF2B5EF4-FFF2-40B4-BE49-F238E27FC236}">
                <a16:creationId xmlns:a16="http://schemas.microsoft.com/office/drawing/2014/main" id="{AA2E339A-2C45-4C8E-BBA0-7F6861ED60C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02" b="-1"/>
          <a:stretch/>
        </p:blipFill>
        <p:spPr>
          <a:xfrm>
            <a:off x="6019800" y="-1"/>
            <a:ext cx="6172193" cy="4187672"/>
          </a:xfrm>
          <a:custGeom>
            <a:avLst/>
            <a:gdLst/>
            <a:ahLst/>
            <a:cxnLst/>
            <a:rect l="l" t="t" r="r" b="b"/>
            <a:pathLst>
              <a:path w="6006950" h="4187672">
                <a:moveTo>
                  <a:pt x="9223" y="0"/>
                </a:moveTo>
                <a:lnTo>
                  <a:pt x="6006950" y="0"/>
                </a:lnTo>
                <a:lnTo>
                  <a:pt x="6006950" y="4169490"/>
                </a:lnTo>
                <a:lnTo>
                  <a:pt x="5787907" y="4174448"/>
                </a:lnTo>
                <a:cubicBezTo>
                  <a:pt x="5713866" y="4173475"/>
                  <a:pt x="5639861" y="4169853"/>
                  <a:pt x="5566029" y="4163587"/>
                </a:cubicBezTo>
                <a:cubicBezTo>
                  <a:pt x="5458843" y="4155595"/>
                  <a:pt x="5350768" y="4144559"/>
                  <a:pt x="5244343" y="4164855"/>
                </a:cubicBezTo>
                <a:cubicBezTo>
                  <a:pt x="5127517" y="4187307"/>
                  <a:pt x="5010817" y="4187434"/>
                  <a:pt x="4892977" y="4181726"/>
                </a:cubicBezTo>
                <a:cubicBezTo>
                  <a:pt x="4792260" y="4176906"/>
                  <a:pt x="4691923" y="4151536"/>
                  <a:pt x="4590445" y="4178301"/>
                </a:cubicBezTo>
                <a:cubicBezTo>
                  <a:pt x="4580348" y="4179772"/>
                  <a:pt x="4570061" y="4179341"/>
                  <a:pt x="4560128" y="4177032"/>
                </a:cubicBezTo>
                <a:cubicBezTo>
                  <a:pt x="4449137" y="4161684"/>
                  <a:pt x="4337384" y="4174242"/>
                  <a:pt x="4226013" y="4169929"/>
                </a:cubicBezTo>
                <a:cubicBezTo>
                  <a:pt x="4174640" y="4167899"/>
                  <a:pt x="4122252" y="4169041"/>
                  <a:pt x="4071513" y="4163587"/>
                </a:cubicBezTo>
                <a:cubicBezTo>
                  <a:pt x="3955067" y="4151156"/>
                  <a:pt x="3838874" y="4144559"/>
                  <a:pt x="3723697" y="4173861"/>
                </a:cubicBezTo>
                <a:cubicBezTo>
                  <a:pt x="3690082" y="4181764"/>
                  <a:pt x="3655732" y="4186013"/>
                  <a:pt x="3621204" y="4186546"/>
                </a:cubicBezTo>
                <a:cubicBezTo>
                  <a:pt x="3508437" y="4190605"/>
                  <a:pt x="3396050" y="4182867"/>
                  <a:pt x="3283664" y="4176525"/>
                </a:cubicBezTo>
                <a:cubicBezTo>
                  <a:pt x="3205652" y="4172085"/>
                  <a:pt x="3127768" y="4162445"/>
                  <a:pt x="3049630" y="4170563"/>
                </a:cubicBezTo>
                <a:cubicBezTo>
                  <a:pt x="3004218" y="4175257"/>
                  <a:pt x="2958427" y="4175257"/>
                  <a:pt x="2913015" y="4170563"/>
                </a:cubicBezTo>
                <a:cubicBezTo>
                  <a:pt x="2829321" y="4160758"/>
                  <a:pt x="2744879" y="4158931"/>
                  <a:pt x="2660842" y="4165109"/>
                </a:cubicBezTo>
                <a:cubicBezTo>
                  <a:pt x="2535390" y="4175891"/>
                  <a:pt x="2410065" y="4184897"/>
                  <a:pt x="2284232" y="4167773"/>
                </a:cubicBezTo>
                <a:cubicBezTo>
                  <a:pt x="2212868" y="4156559"/>
                  <a:pt x="2140312" y="4155240"/>
                  <a:pt x="2068592" y="4163840"/>
                </a:cubicBezTo>
                <a:cubicBezTo>
                  <a:pt x="1897729" y="4187814"/>
                  <a:pt x="1726485" y="4180077"/>
                  <a:pt x="1555241" y="4170183"/>
                </a:cubicBezTo>
                <a:cubicBezTo>
                  <a:pt x="1440824" y="4163460"/>
                  <a:pt x="1325901" y="4151156"/>
                  <a:pt x="1211738" y="4167392"/>
                </a:cubicBezTo>
                <a:cubicBezTo>
                  <a:pt x="1066118" y="4187688"/>
                  <a:pt x="920370" y="4180965"/>
                  <a:pt x="774368" y="4175003"/>
                </a:cubicBezTo>
                <a:cubicBezTo>
                  <a:pt x="667182" y="4170563"/>
                  <a:pt x="559869" y="4157117"/>
                  <a:pt x="452430" y="4173734"/>
                </a:cubicBezTo>
                <a:cubicBezTo>
                  <a:pt x="441369" y="4175244"/>
                  <a:pt x="430117" y="4174115"/>
                  <a:pt x="419576" y="4170436"/>
                </a:cubicBezTo>
                <a:cubicBezTo>
                  <a:pt x="378807" y="4157016"/>
                  <a:pt x="335096" y="4155215"/>
                  <a:pt x="293363" y="4165236"/>
                </a:cubicBezTo>
                <a:cubicBezTo>
                  <a:pt x="216367" y="4182106"/>
                  <a:pt x="139497" y="4189463"/>
                  <a:pt x="61105" y="4174115"/>
                </a:cubicBezTo>
                <a:lnTo>
                  <a:pt x="13323" y="4171265"/>
                </a:lnTo>
                <a:lnTo>
                  <a:pt x="28554" y="3843045"/>
                </a:lnTo>
                <a:cubicBezTo>
                  <a:pt x="30457" y="3722610"/>
                  <a:pt x="27412" y="3602256"/>
                  <a:pt x="15626" y="3482187"/>
                </a:cubicBezTo>
                <a:cubicBezTo>
                  <a:pt x="-847" y="3335690"/>
                  <a:pt x="-4304" y="3188124"/>
                  <a:pt x="5296" y="3041068"/>
                </a:cubicBezTo>
                <a:cubicBezTo>
                  <a:pt x="11786" y="2956911"/>
                  <a:pt x="18539" y="2872754"/>
                  <a:pt x="22776" y="2788472"/>
                </a:cubicBezTo>
                <a:cubicBezTo>
                  <a:pt x="28180" y="2668580"/>
                  <a:pt x="25173" y="2548474"/>
                  <a:pt x="13771" y="2428964"/>
                </a:cubicBezTo>
                <a:cubicBezTo>
                  <a:pt x="4237" y="2337829"/>
                  <a:pt x="3177" y="2246070"/>
                  <a:pt x="10593" y="2154757"/>
                </a:cubicBezTo>
                <a:cubicBezTo>
                  <a:pt x="25690" y="1999286"/>
                  <a:pt x="9931" y="1843813"/>
                  <a:pt x="5032" y="1688466"/>
                </a:cubicBezTo>
                <a:cubicBezTo>
                  <a:pt x="-3577" y="1402691"/>
                  <a:pt x="20393" y="1117045"/>
                  <a:pt x="9666" y="831270"/>
                </a:cubicBezTo>
                <a:cubicBezTo>
                  <a:pt x="3841" y="689908"/>
                  <a:pt x="16420" y="548673"/>
                  <a:pt x="9666" y="407311"/>
                </a:cubicBezTo>
                <a:cubicBezTo>
                  <a:pt x="4105" y="306755"/>
                  <a:pt x="397" y="206200"/>
                  <a:pt x="4105" y="105518"/>
                </a:cubicBezTo>
                <a:cubicBezTo>
                  <a:pt x="5164" y="78059"/>
                  <a:pt x="5826" y="50473"/>
                  <a:pt x="9534" y="23396"/>
                </a:cubicBezTo>
                <a:close/>
              </a:path>
            </a:pathLst>
          </a:custGeom>
        </p:spPr>
      </p:pic>
      <p:sp>
        <p:nvSpPr>
          <p:cNvPr id="22" name="sketch line">
            <a:extLst>
              <a:ext uri="{FF2B5EF4-FFF2-40B4-BE49-F238E27FC236}">
                <a16:creationId xmlns:a16="http://schemas.microsoft.com/office/drawing/2014/main" id="{C125E75E-F290-415E-9397-4DAC206C5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57015" y="5330952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9F4D681-54CC-44C2-8EB6-D54C91566E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7142497"/>
              </p:ext>
            </p:extLst>
          </p:nvPr>
        </p:nvGraphicFramePr>
        <p:xfrm>
          <a:off x="4654294" y="4562856"/>
          <a:ext cx="6894576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74346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/>
    </mc:Choice>
    <mc:Fallback xmlns="">
      <p:transition advTm="1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716D72B-0D25-43A5-8554-C535E5118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C8B917-0A68-4C58-BB36-1599F9857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3801" y="432877"/>
            <a:ext cx="3988536" cy="1642533"/>
          </a:xfrm>
        </p:spPr>
        <p:txBody>
          <a:bodyPr anchor="b">
            <a:normAutofit/>
          </a:bodyPr>
          <a:lstStyle/>
          <a:p>
            <a:r>
              <a:rPr lang="en-IN" sz="3000" b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04/01/2020 - Family Get-together at VGP Resort</a:t>
            </a:r>
            <a:endParaRPr lang="en-IN" sz="3000"/>
          </a:p>
        </p:txBody>
      </p:sp>
      <p:pic>
        <p:nvPicPr>
          <p:cNvPr id="9" name="Picture 8" descr="A group of people at an outdoor event&#10;&#10;Description automatically generated with medium confidence">
            <a:extLst>
              <a:ext uri="{FF2B5EF4-FFF2-40B4-BE49-F238E27FC236}">
                <a16:creationId xmlns:a16="http://schemas.microsoft.com/office/drawing/2014/main" id="{1C26D696-09A2-42C5-A634-ACCCA95968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4" r="34913"/>
          <a:stretch/>
        </p:blipFill>
        <p:spPr>
          <a:xfrm>
            <a:off x="-7" y="10"/>
            <a:ext cx="3919476" cy="4143497"/>
          </a:xfrm>
          <a:custGeom>
            <a:avLst/>
            <a:gdLst/>
            <a:ahLst/>
            <a:cxnLst/>
            <a:rect l="l" t="t" r="r" b="b"/>
            <a:pathLst>
              <a:path w="3919476" h="4143507">
                <a:moveTo>
                  <a:pt x="0" y="0"/>
                </a:moveTo>
                <a:lnTo>
                  <a:pt x="3903116" y="0"/>
                </a:lnTo>
                <a:lnTo>
                  <a:pt x="3899307" y="150213"/>
                </a:lnTo>
                <a:cubicBezTo>
                  <a:pt x="3899870" y="322276"/>
                  <a:pt x="3912280" y="494071"/>
                  <a:pt x="3910163" y="665222"/>
                </a:cubicBezTo>
                <a:cubicBezTo>
                  <a:pt x="3909034" y="760465"/>
                  <a:pt x="3887866" y="855454"/>
                  <a:pt x="3891817" y="950951"/>
                </a:cubicBezTo>
                <a:cubicBezTo>
                  <a:pt x="3903389" y="1240363"/>
                  <a:pt x="3899579" y="1529902"/>
                  <a:pt x="3914679" y="1819187"/>
                </a:cubicBezTo>
                <a:cubicBezTo>
                  <a:pt x="3924446" y="1960184"/>
                  <a:pt x="3919293" y="2101691"/>
                  <a:pt x="3899297" y="2241812"/>
                </a:cubicBezTo>
                <a:cubicBezTo>
                  <a:pt x="3882644" y="2346833"/>
                  <a:pt x="3892946" y="2452744"/>
                  <a:pt x="3900002" y="2558273"/>
                </a:cubicBezTo>
                <a:cubicBezTo>
                  <a:pt x="3908611" y="2686026"/>
                  <a:pt x="3913268" y="2813652"/>
                  <a:pt x="3899155" y="2941659"/>
                </a:cubicBezTo>
                <a:cubicBezTo>
                  <a:pt x="3888995" y="3032710"/>
                  <a:pt x="3898449" y="3124270"/>
                  <a:pt x="3904095" y="3215577"/>
                </a:cubicBezTo>
                <a:cubicBezTo>
                  <a:pt x="3911433" y="3310871"/>
                  <a:pt x="3911433" y="3406520"/>
                  <a:pt x="3904095" y="3501814"/>
                </a:cubicBezTo>
                <a:cubicBezTo>
                  <a:pt x="3896728" y="3588930"/>
                  <a:pt x="3898478" y="3676464"/>
                  <a:pt x="3909317" y="3763288"/>
                </a:cubicBezTo>
                <a:cubicBezTo>
                  <a:pt x="3921171" y="3864881"/>
                  <a:pt x="3911998" y="3966473"/>
                  <a:pt x="3903389" y="4068066"/>
                </a:cubicBezTo>
                <a:lnTo>
                  <a:pt x="3899890" y="4129496"/>
                </a:lnTo>
                <a:lnTo>
                  <a:pt x="3856837" y="4131079"/>
                </a:lnTo>
                <a:cubicBezTo>
                  <a:pt x="3690565" y="4131562"/>
                  <a:pt x="3524292" y="4118803"/>
                  <a:pt x="3358020" y="4125635"/>
                </a:cubicBezTo>
                <a:cubicBezTo>
                  <a:pt x="3138339" y="4134610"/>
                  <a:pt x="2918661" y="4144924"/>
                  <a:pt x="2699106" y="4130457"/>
                </a:cubicBezTo>
                <a:cubicBezTo>
                  <a:pt x="2548620" y="4120546"/>
                  <a:pt x="2397378" y="4107552"/>
                  <a:pt x="2246135" y="4111571"/>
                </a:cubicBezTo>
                <a:cubicBezTo>
                  <a:pt x="2090859" y="4115857"/>
                  <a:pt x="1936213" y="4129921"/>
                  <a:pt x="1781316" y="4140235"/>
                </a:cubicBezTo>
                <a:cubicBezTo>
                  <a:pt x="1667682" y="4147695"/>
                  <a:pt x="1553608" y="4142392"/>
                  <a:pt x="1441020" y="4124430"/>
                </a:cubicBezTo>
                <a:cubicBezTo>
                  <a:pt x="1360735" y="4111704"/>
                  <a:pt x="1279946" y="4117196"/>
                  <a:pt x="1199535" y="4121751"/>
                </a:cubicBezTo>
                <a:cubicBezTo>
                  <a:pt x="1054343" y="4130324"/>
                  <a:pt x="909653" y="4143718"/>
                  <a:pt x="764462" y="4130324"/>
                </a:cubicBezTo>
                <a:cubicBezTo>
                  <a:pt x="634770" y="4118267"/>
                  <a:pt x="503820" y="4108490"/>
                  <a:pt x="375137" y="4118267"/>
                </a:cubicBezTo>
                <a:cubicBezTo>
                  <a:pt x="278626" y="4125601"/>
                  <a:pt x="182043" y="4132935"/>
                  <a:pt x="85336" y="4130493"/>
                </a:cubicBezTo>
                <a:lnTo>
                  <a:pt x="0" y="4125145"/>
                </a:lnTo>
                <a:close/>
              </a:path>
            </a:pathLst>
          </a:custGeom>
        </p:spPr>
      </p:pic>
      <p:pic>
        <p:nvPicPr>
          <p:cNvPr id="11" name="Picture 10" descr="A group of people around a table&#10;&#10;Description automatically generated with medium confidence">
            <a:extLst>
              <a:ext uri="{FF2B5EF4-FFF2-40B4-BE49-F238E27FC236}">
                <a16:creationId xmlns:a16="http://schemas.microsoft.com/office/drawing/2014/main" id="{7D566342-CD1B-42A7-90F5-56AFDBC18E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8" r="27391"/>
          <a:stretch/>
        </p:blipFill>
        <p:spPr>
          <a:xfrm>
            <a:off x="4115400" y="10"/>
            <a:ext cx="3058323" cy="3597029"/>
          </a:xfrm>
          <a:custGeom>
            <a:avLst/>
            <a:gdLst/>
            <a:ahLst/>
            <a:cxnLst/>
            <a:rect l="l" t="t" r="r" b="b"/>
            <a:pathLst>
              <a:path w="3058323" h="3597039">
                <a:moveTo>
                  <a:pt x="15411" y="0"/>
                </a:moveTo>
                <a:lnTo>
                  <a:pt x="3031762" y="0"/>
                </a:lnTo>
                <a:lnTo>
                  <a:pt x="3046461" y="132146"/>
                </a:lnTo>
                <a:cubicBezTo>
                  <a:pt x="3048338" y="180004"/>
                  <a:pt x="3046791" y="227996"/>
                  <a:pt x="3041802" y="275754"/>
                </a:cubicBezTo>
                <a:cubicBezTo>
                  <a:pt x="3027897" y="401800"/>
                  <a:pt x="3049074" y="530780"/>
                  <a:pt x="3008505" y="654529"/>
                </a:cubicBezTo>
                <a:cubicBezTo>
                  <a:pt x="3005571" y="667491"/>
                  <a:pt x="3004614" y="680823"/>
                  <a:pt x="3005698" y="694078"/>
                </a:cubicBezTo>
                <a:cubicBezTo>
                  <a:pt x="3005188" y="761821"/>
                  <a:pt x="3019349" y="827651"/>
                  <a:pt x="3033127" y="893608"/>
                </a:cubicBezTo>
                <a:cubicBezTo>
                  <a:pt x="3048309" y="966327"/>
                  <a:pt x="3067190" y="1038663"/>
                  <a:pt x="3044226" y="1113933"/>
                </a:cubicBezTo>
                <a:cubicBezTo>
                  <a:pt x="3037911" y="1137802"/>
                  <a:pt x="3037911" y="1162909"/>
                  <a:pt x="3044226" y="1186779"/>
                </a:cubicBezTo>
                <a:cubicBezTo>
                  <a:pt x="3050414" y="1219872"/>
                  <a:pt x="3050414" y="1253833"/>
                  <a:pt x="3044226" y="1286927"/>
                </a:cubicBezTo>
                <a:cubicBezTo>
                  <a:pt x="3034913" y="1357732"/>
                  <a:pt x="3025345" y="1428920"/>
                  <a:pt x="3030448" y="1500363"/>
                </a:cubicBezTo>
                <a:cubicBezTo>
                  <a:pt x="3038001" y="1625694"/>
                  <a:pt x="3036164" y="1751408"/>
                  <a:pt x="3024962" y="1876459"/>
                </a:cubicBezTo>
                <a:cubicBezTo>
                  <a:pt x="3020242" y="1937185"/>
                  <a:pt x="3013991" y="1998805"/>
                  <a:pt x="3036572" y="2058128"/>
                </a:cubicBezTo>
                <a:cubicBezTo>
                  <a:pt x="3039761" y="2065719"/>
                  <a:pt x="3039761" y="2074267"/>
                  <a:pt x="3036572" y="2081857"/>
                </a:cubicBezTo>
                <a:cubicBezTo>
                  <a:pt x="2993834" y="2180984"/>
                  <a:pt x="3005826" y="2282153"/>
                  <a:pt x="3027897" y="2382556"/>
                </a:cubicBezTo>
                <a:cubicBezTo>
                  <a:pt x="3059523" y="2516907"/>
                  <a:pt x="3066565" y="2655863"/>
                  <a:pt x="3048691" y="2792715"/>
                </a:cubicBezTo>
                <a:cubicBezTo>
                  <a:pt x="3037337" y="2873471"/>
                  <a:pt x="3023687" y="2954354"/>
                  <a:pt x="3031596" y="3036386"/>
                </a:cubicBezTo>
                <a:cubicBezTo>
                  <a:pt x="3037490" y="3100417"/>
                  <a:pt x="3039736" y="3164741"/>
                  <a:pt x="3038358" y="3229027"/>
                </a:cubicBezTo>
                <a:cubicBezTo>
                  <a:pt x="3036891" y="3311633"/>
                  <a:pt x="3031788" y="3394080"/>
                  <a:pt x="3028535" y="3476606"/>
                </a:cubicBezTo>
                <a:lnTo>
                  <a:pt x="3026145" y="3582089"/>
                </a:lnTo>
                <a:lnTo>
                  <a:pt x="2837742" y="3576169"/>
                </a:lnTo>
                <a:cubicBezTo>
                  <a:pt x="2749601" y="3575123"/>
                  <a:pt x="2661428" y="3575842"/>
                  <a:pt x="2573255" y="3578457"/>
                </a:cubicBezTo>
                <a:cubicBezTo>
                  <a:pt x="2415279" y="3583558"/>
                  <a:pt x="2257302" y="3585390"/>
                  <a:pt x="2099327" y="3578457"/>
                </a:cubicBezTo>
                <a:cubicBezTo>
                  <a:pt x="1926907" y="3570479"/>
                  <a:pt x="1754870" y="3579504"/>
                  <a:pt x="1582958" y="3591536"/>
                </a:cubicBezTo>
                <a:cubicBezTo>
                  <a:pt x="1416747" y="3603177"/>
                  <a:pt x="1250917" y="3594544"/>
                  <a:pt x="1084959" y="3582381"/>
                </a:cubicBezTo>
                <a:cubicBezTo>
                  <a:pt x="910095" y="3569328"/>
                  <a:pt x="734510" y="3570585"/>
                  <a:pt x="559849" y="3586174"/>
                </a:cubicBezTo>
                <a:cubicBezTo>
                  <a:pt x="445325" y="3596376"/>
                  <a:pt x="330549" y="3581074"/>
                  <a:pt x="216532" y="3582119"/>
                </a:cubicBezTo>
                <a:lnTo>
                  <a:pt x="3784" y="3583799"/>
                </a:lnTo>
                <a:lnTo>
                  <a:pt x="23102" y="3304343"/>
                </a:lnTo>
                <a:cubicBezTo>
                  <a:pt x="27378" y="3232352"/>
                  <a:pt x="25445" y="3160183"/>
                  <a:pt x="17316" y="3088458"/>
                </a:cubicBezTo>
                <a:cubicBezTo>
                  <a:pt x="9187" y="3007476"/>
                  <a:pt x="12024" y="2925898"/>
                  <a:pt x="25783" y="2845525"/>
                </a:cubicBezTo>
                <a:cubicBezTo>
                  <a:pt x="43141" y="2750282"/>
                  <a:pt x="35379" y="2655039"/>
                  <a:pt x="29029" y="2559796"/>
                </a:cubicBezTo>
                <a:cubicBezTo>
                  <a:pt x="11671" y="2298322"/>
                  <a:pt x="-9498" y="2036848"/>
                  <a:pt x="4615" y="1774485"/>
                </a:cubicBezTo>
                <a:cubicBezTo>
                  <a:pt x="7578" y="1718482"/>
                  <a:pt x="20561" y="1663876"/>
                  <a:pt x="25925" y="1608255"/>
                </a:cubicBezTo>
                <a:cubicBezTo>
                  <a:pt x="41590" y="1446595"/>
                  <a:pt x="23242" y="1285571"/>
                  <a:pt x="15763" y="1124293"/>
                </a:cubicBezTo>
                <a:cubicBezTo>
                  <a:pt x="5010" y="945807"/>
                  <a:pt x="7183" y="766877"/>
                  <a:pt x="22255" y="588646"/>
                </a:cubicBezTo>
                <a:cubicBezTo>
                  <a:pt x="41165" y="395112"/>
                  <a:pt x="35097" y="201070"/>
                  <a:pt x="19010" y="7282"/>
                </a:cubicBezTo>
                <a:close/>
              </a:path>
            </a:pathLst>
          </a:custGeom>
        </p:spPr>
      </p:pic>
      <p:sp>
        <p:nvSpPr>
          <p:cNvPr id="18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6484" y="2424319"/>
            <a:ext cx="3851563" cy="18288"/>
          </a:xfrm>
          <a:custGeom>
            <a:avLst/>
            <a:gdLst>
              <a:gd name="connsiteX0" fmla="*/ 0 w 3851563"/>
              <a:gd name="connsiteY0" fmla="*/ 0 h 18288"/>
              <a:gd name="connsiteX1" fmla="*/ 718958 w 3851563"/>
              <a:gd name="connsiteY1" fmla="*/ 0 h 18288"/>
              <a:gd name="connsiteX2" fmla="*/ 1437917 w 3851563"/>
              <a:gd name="connsiteY2" fmla="*/ 0 h 18288"/>
              <a:gd name="connsiteX3" fmla="*/ 1964297 w 3851563"/>
              <a:gd name="connsiteY3" fmla="*/ 0 h 18288"/>
              <a:gd name="connsiteX4" fmla="*/ 2606224 w 3851563"/>
              <a:gd name="connsiteY4" fmla="*/ 0 h 18288"/>
              <a:gd name="connsiteX5" fmla="*/ 3171120 w 3851563"/>
              <a:gd name="connsiteY5" fmla="*/ 0 h 18288"/>
              <a:gd name="connsiteX6" fmla="*/ 3851563 w 3851563"/>
              <a:gd name="connsiteY6" fmla="*/ 0 h 18288"/>
              <a:gd name="connsiteX7" fmla="*/ 3851563 w 3851563"/>
              <a:gd name="connsiteY7" fmla="*/ 18288 h 18288"/>
              <a:gd name="connsiteX8" fmla="*/ 3209636 w 3851563"/>
              <a:gd name="connsiteY8" fmla="*/ 18288 h 18288"/>
              <a:gd name="connsiteX9" fmla="*/ 2644740 w 3851563"/>
              <a:gd name="connsiteY9" fmla="*/ 18288 h 18288"/>
              <a:gd name="connsiteX10" fmla="*/ 2002813 w 3851563"/>
              <a:gd name="connsiteY10" fmla="*/ 18288 h 18288"/>
              <a:gd name="connsiteX11" fmla="*/ 1399401 w 3851563"/>
              <a:gd name="connsiteY11" fmla="*/ 18288 h 18288"/>
              <a:gd name="connsiteX12" fmla="*/ 834505 w 3851563"/>
              <a:gd name="connsiteY12" fmla="*/ 18288 h 18288"/>
              <a:gd name="connsiteX13" fmla="*/ 0 w 3851563"/>
              <a:gd name="connsiteY13" fmla="*/ 18288 h 18288"/>
              <a:gd name="connsiteX14" fmla="*/ 0 w 3851563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51563" h="18288" fill="none" extrusionOk="0">
                <a:moveTo>
                  <a:pt x="0" y="0"/>
                </a:moveTo>
                <a:cubicBezTo>
                  <a:pt x="195934" y="10403"/>
                  <a:pt x="550513" y="-3379"/>
                  <a:pt x="718958" y="0"/>
                </a:cubicBezTo>
                <a:cubicBezTo>
                  <a:pt x="887403" y="3379"/>
                  <a:pt x="1238155" y="34184"/>
                  <a:pt x="1437917" y="0"/>
                </a:cubicBezTo>
                <a:cubicBezTo>
                  <a:pt x="1637679" y="-34184"/>
                  <a:pt x="1735575" y="21633"/>
                  <a:pt x="1964297" y="0"/>
                </a:cubicBezTo>
                <a:cubicBezTo>
                  <a:pt x="2193019" y="-21633"/>
                  <a:pt x="2398398" y="-18127"/>
                  <a:pt x="2606224" y="0"/>
                </a:cubicBezTo>
                <a:cubicBezTo>
                  <a:pt x="2814050" y="18127"/>
                  <a:pt x="3010763" y="-3923"/>
                  <a:pt x="3171120" y="0"/>
                </a:cubicBezTo>
                <a:cubicBezTo>
                  <a:pt x="3331477" y="3923"/>
                  <a:pt x="3662318" y="22618"/>
                  <a:pt x="3851563" y="0"/>
                </a:cubicBezTo>
                <a:cubicBezTo>
                  <a:pt x="3851602" y="7328"/>
                  <a:pt x="3852182" y="9982"/>
                  <a:pt x="3851563" y="18288"/>
                </a:cubicBezTo>
                <a:cubicBezTo>
                  <a:pt x="3539697" y="8623"/>
                  <a:pt x="3360357" y="-7186"/>
                  <a:pt x="3209636" y="18288"/>
                </a:cubicBezTo>
                <a:cubicBezTo>
                  <a:pt x="3058915" y="43762"/>
                  <a:pt x="2810322" y="8087"/>
                  <a:pt x="2644740" y="18288"/>
                </a:cubicBezTo>
                <a:cubicBezTo>
                  <a:pt x="2479158" y="28489"/>
                  <a:pt x="2131941" y="44882"/>
                  <a:pt x="2002813" y="18288"/>
                </a:cubicBezTo>
                <a:cubicBezTo>
                  <a:pt x="1873685" y="-8306"/>
                  <a:pt x="1675560" y="30966"/>
                  <a:pt x="1399401" y="18288"/>
                </a:cubicBezTo>
                <a:cubicBezTo>
                  <a:pt x="1123242" y="5610"/>
                  <a:pt x="1065368" y="33824"/>
                  <a:pt x="834505" y="18288"/>
                </a:cubicBezTo>
                <a:cubicBezTo>
                  <a:pt x="603642" y="2752"/>
                  <a:pt x="191505" y="58863"/>
                  <a:pt x="0" y="18288"/>
                </a:cubicBezTo>
                <a:cubicBezTo>
                  <a:pt x="-593" y="9736"/>
                  <a:pt x="244" y="6610"/>
                  <a:pt x="0" y="0"/>
                </a:cubicBezTo>
                <a:close/>
              </a:path>
              <a:path w="3851563" h="18288" stroke="0" extrusionOk="0">
                <a:moveTo>
                  <a:pt x="0" y="0"/>
                </a:moveTo>
                <a:cubicBezTo>
                  <a:pt x="289752" y="13020"/>
                  <a:pt x="480313" y="17689"/>
                  <a:pt x="641927" y="0"/>
                </a:cubicBezTo>
                <a:cubicBezTo>
                  <a:pt x="803541" y="-17689"/>
                  <a:pt x="1025789" y="14289"/>
                  <a:pt x="1322370" y="0"/>
                </a:cubicBezTo>
                <a:cubicBezTo>
                  <a:pt x="1618951" y="-14289"/>
                  <a:pt x="1675364" y="4422"/>
                  <a:pt x="1925782" y="0"/>
                </a:cubicBezTo>
                <a:cubicBezTo>
                  <a:pt x="2176200" y="-4422"/>
                  <a:pt x="2354648" y="21578"/>
                  <a:pt x="2644740" y="0"/>
                </a:cubicBezTo>
                <a:cubicBezTo>
                  <a:pt x="2934832" y="-21578"/>
                  <a:pt x="2992732" y="-4264"/>
                  <a:pt x="3286667" y="0"/>
                </a:cubicBezTo>
                <a:cubicBezTo>
                  <a:pt x="3580602" y="4264"/>
                  <a:pt x="3638704" y="20914"/>
                  <a:pt x="3851563" y="0"/>
                </a:cubicBezTo>
                <a:cubicBezTo>
                  <a:pt x="3851890" y="8595"/>
                  <a:pt x="3851491" y="13110"/>
                  <a:pt x="3851563" y="18288"/>
                </a:cubicBezTo>
                <a:cubicBezTo>
                  <a:pt x="3681588" y="-9641"/>
                  <a:pt x="3414286" y="12858"/>
                  <a:pt x="3209636" y="18288"/>
                </a:cubicBezTo>
                <a:cubicBezTo>
                  <a:pt x="3004986" y="23718"/>
                  <a:pt x="2777102" y="31540"/>
                  <a:pt x="2490677" y="18288"/>
                </a:cubicBezTo>
                <a:cubicBezTo>
                  <a:pt x="2204252" y="5036"/>
                  <a:pt x="2142029" y="45834"/>
                  <a:pt x="1810235" y="18288"/>
                </a:cubicBezTo>
                <a:cubicBezTo>
                  <a:pt x="1478441" y="-9258"/>
                  <a:pt x="1432135" y="21272"/>
                  <a:pt x="1245339" y="18288"/>
                </a:cubicBezTo>
                <a:cubicBezTo>
                  <a:pt x="1058543" y="15304"/>
                  <a:pt x="886298" y="9998"/>
                  <a:pt x="718958" y="18288"/>
                </a:cubicBezTo>
                <a:cubicBezTo>
                  <a:pt x="551618" y="26578"/>
                  <a:pt x="308263" y="-12886"/>
                  <a:pt x="0" y="18288"/>
                </a:cubicBezTo>
                <a:cubicBezTo>
                  <a:pt x="822" y="10564"/>
                  <a:pt x="-23" y="457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44897650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group of people walking on a path in a park&#10;&#10;Description automatically generated with low confidence">
            <a:extLst>
              <a:ext uri="{FF2B5EF4-FFF2-40B4-BE49-F238E27FC236}">
                <a16:creationId xmlns:a16="http://schemas.microsoft.com/office/drawing/2014/main" id="{77657527-F33B-4EE1-A848-187A71F408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7" r="12118" b="-1"/>
          <a:stretch/>
        </p:blipFill>
        <p:spPr>
          <a:xfrm>
            <a:off x="4" y="4328340"/>
            <a:ext cx="3912953" cy="2529660"/>
          </a:xfrm>
          <a:custGeom>
            <a:avLst/>
            <a:gdLst/>
            <a:ahLst/>
            <a:cxnLst/>
            <a:rect l="l" t="t" r="r" b="b"/>
            <a:pathLst>
              <a:path w="3912953" h="2529660">
                <a:moveTo>
                  <a:pt x="936025" y="662"/>
                </a:moveTo>
                <a:cubicBezTo>
                  <a:pt x="1035236" y="-744"/>
                  <a:pt x="1134457" y="93"/>
                  <a:pt x="1233691" y="3173"/>
                </a:cubicBezTo>
                <a:cubicBezTo>
                  <a:pt x="1304145" y="5316"/>
                  <a:pt x="1373087" y="24605"/>
                  <a:pt x="1443792" y="29025"/>
                </a:cubicBezTo>
                <a:cubicBezTo>
                  <a:pt x="1628434" y="40276"/>
                  <a:pt x="1812824" y="30901"/>
                  <a:pt x="1996836" y="18310"/>
                </a:cubicBezTo>
                <a:cubicBezTo>
                  <a:pt x="2245239" y="628"/>
                  <a:pt x="2494513" y="2101"/>
                  <a:pt x="2742715" y="22730"/>
                </a:cubicBezTo>
                <a:cubicBezTo>
                  <a:pt x="2962786" y="43947"/>
                  <a:pt x="3184369" y="39942"/>
                  <a:pt x="3403645" y="10808"/>
                </a:cubicBezTo>
                <a:cubicBezTo>
                  <a:pt x="3527916" y="-7007"/>
                  <a:pt x="3653321" y="9067"/>
                  <a:pt x="3778223" y="10808"/>
                </a:cubicBezTo>
                <a:lnTo>
                  <a:pt x="3895044" y="13590"/>
                </a:lnTo>
                <a:lnTo>
                  <a:pt x="3906212" y="275626"/>
                </a:lnTo>
                <a:cubicBezTo>
                  <a:pt x="3913438" y="398465"/>
                  <a:pt x="3909471" y="521632"/>
                  <a:pt x="3894358" y="643899"/>
                </a:cubicBezTo>
                <a:cubicBezTo>
                  <a:pt x="3888995" y="692536"/>
                  <a:pt x="3889982" y="741301"/>
                  <a:pt x="3888995" y="790066"/>
                </a:cubicBezTo>
                <a:cubicBezTo>
                  <a:pt x="3888712" y="799463"/>
                  <a:pt x="3895063" y="810383"/>
                  <a:pt x="3883632" y="818257"/>
                </a:cubicBezTo>
                <a:lnTo>
                  <a:pt x="3883632" y="830956"/>
                </a:lnTo>
                <a:cubicBezTo>
                  <a:pt x="3896192" y="837941"/>
                  <a:pt x="3889701" y="849370"/>
                  <a:pt x="3890688" y="858514"/>
                </a:cubicBezTo>
                <a:cubicBezTo>
                  <a:pt x="3907355" y="1033621"/>
                  <a:pt x="3909867" y="1209579"/>
                  <a:pt x="3898168" y="1385017"/>
                </a:cubicBezTo>
                <a:cubicBezTo>
                  <a:pt x="3889559" y="1546549"/>
                  <a:pt x="3898449" y="1707827"/>
                  <a:pt x="3908893" y="1869233"/>
                </a:cubicBezTo>
                <a:cubicBezTo>
                  <a:pt x="3921312" y="2061116"/>
                  <a:pt x="3901555" y="2252872"/>
                  <a:pt x="3898591" y="2444754"/>
                </a:cubicBezTo>
                <a:cubicBezTo>
                  <a:pt x="3898309" y="2461962"/>
                  <a:pt x="3899367" y="2479201"/>
                  <a:pt x="3900673" y="2496440"/>
                </a:cubicBezTo>
                <a:lnTo>
                  <a:pt x="3902963" y="2529660"/>
                </a:lnTo>
                <a:lnTo>
                  <a:pt x="0" y="2529660"/>
                </a:lnTo>
                <a:lnTo>
                  <a:pt x="0" y="15736"/>
                </a:lnTo>
                <a:lnTo>
                  <a:pt x="938" y="16032"/>
                </a:lnTo>
                <a:cubicBezTo>
                  <a:pt x="213686" y="39741"/>
                  <a:pt x="426055" y="24338"/>
                  <a:pt x="638426" y="11612"/>
                </a:cubicBezTo>
                <a:cubicBezTo>
                  <a:pt x="737616" y="5719"/>
                  <a:pt x="836815" y="2069"/>
                  <a:pt x="936025" y="662"/>
                </a:cubicBezTo>
                <a:close/>
              </a:path>
            </a:pathLst>
          </a:custGeom>
        </p:spPr>
      </p:pic>
      <p:pic>
        <p:nvPicPr>
          <p:cNvPr id="5" name="Picture 4" descr="A group of people standing in a field&#10;&#10;Description automatically generated with low confidence">
            <a:extLst>
              <a:ext uri="{FF2B5EF4-FFF2-40B4-BE49-F238E27FC236}">
                <a16:creationId xmlns:a16="http://schemas.microsoft.com/office/drawing/2014/main" id="{19897A74-C74A-4B6E-B34B-F539FD0AC1B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1" r="29268" b="1"/>
          <a:stretch/>
        </p:blipFill>
        <p:spPr>
          <a:xfrm>
            <a:off x="4110923" y="3791169"/>
            <a:ext cx="3058821" cy="3066831"/>
          </a:xfrm>
          <a:custGeom>
            <a:avLst/>
            <a:gdLst/>
            <a:ahLst/>
            <a:cxnLst/>
            <a:rect l="l" t="t" r="r" b="b"/>
            <a:pathLst>
              <a:path w="3058821" h="3066831">
                <a:moveTo>
                  <a:pt x="2787020" y="1261"/>
                </a:moveTo>
                <a:cubicBezTo>
                  <a:pt x="2839709" y="-518"/>
                  <a:pt x="2892422" y="-414"/>
                  <a:pt x="2945069" y="1571"/>
                </a:cubicBezTo>
                <a:lnTo>
                  <a:pt x="3038769" y="8460"/>
                </a:lnTo>
                <a:lnTo>
                  <a:pt x="3040494" y="37341"/>
                </a:lnTo>
                <a:cubicBezTo>
                  <a:pt x="3041244" y="71882"/>
                  <a:pt x="3039776" y="106360"/>
                  <a:pt x="3033397" y="140806"/>
                </a:cubicBezTo>
                <a:cubicBezTo>
                  <a:pt x="3014006" y="247842"/>
                  <a:pt x="3013240" y="353093"/>
                  <a:pt x="3049089" y="457834"/>
                </a:cubicBezTo>
                <a:cubicBezTo>
                  <a:pt x="3061974" y="495214"/>
                  <a:pt x="3059933" y="536166"/>
                  <a:pt x="3055085" y="576225"/>
                </a:cubicBezTo>
                <a:cubicBezTo>
                  <a:pt x="3043731" y="670377"/>
                  <a:pt x="3028167" y="764784"/>
                  <a:pt x="3035311" y="859828"/>
                </a:cubicBezTo>
                <a:cubicBezTo>
                  <a:pt x="3053554" y="1099545"/>
                  <a:pt x="3026891" y="1339261"/>
                  <a:pt x="3038883" y="1578850"/>
                </a:cubicBezTo>
                <a:cubicBezTo>
                  <a:pt x="3039113" y="1594185"/>
                  <a:pt x="3038526" y="1609507"/>
                  <a:pt x="3037097" y="1624778"/>
                </a:cubicBezTo>
                <a:cubicBezTo>
                  <a:pt x="3032504" y="1713061"/>
                  <a:pt x="3017960" y="1801599"/>
                  <a:pt x="3043476" y="1889499"/>
                </a:cubicBezTo>
                <a:cubicBezTo>
                  <a:pt x="3046015" y="1904618"/>
                  <a:pt x="3045632" y="1920080"/>
                  <a:pt x="3042328" y="1935044"/>
                </a:cubicBezTo>
                <a:cubicBezTo>
                  <a:pt x="3031394" y="2011884"/>
                  <a:pt x="3028524" y="2089667"/>
                  <a:pt x="3033780" y="2167106"/>
                </a:cubicBezTo>
                <a:cubicBezTo>
                  <a:pt x="3048962" y="2335903"/>
                  <a:pt x="3051130" y="2505606"/>
                  <a:pt x="3040286" y="2674734"/>
                </a:cubicBezTo>
                <a:cubicBezTo>
                  <a:pt x="3036459" y="2750260"/>
                  <a:pt x="3031611" y="2825530"/>
                  <a:pt x="3028294" y="2900035"/>
                </a:cubicBezTo>
                <a:cubicBezTo>
                  <a:pt x="3027210" y="2934608"/>
                  <a:pt x="3025392" y="2969245"/>
                  <a:pt x="3026078" y="3003803"/>
                </a:cubicBezTo>
                <a:lnTo>
                  <a:pt x="3033892" y="3066831"/>
                </a:lnTo>
                <a:lnTo>
                  <a:pt x="23851" y="3066831"/>
                </a:lnTo>
                <a:lnTo>
                  <a:pt x="42401" y="2704831"/>
                </a:lnTo>
                <a:cubicBezTo>
                  <a:pt x="45364" y="2461136"/>
                  <a:pt x="53409" y="2216933"/>
                  <a:pt x="28288" y="1974000"/>
                </a:cubicBezTo>
                <a:cubicBezTo>
                  <a:pt x="11213" y="1809420"/>
                  <a:pt x="17986" y="1645602"/>
                  <a:pt x="21091" y="1481150"/>
                </a:cubicBezTo>
                <a:cubicBezTo>
                  <a:pt x="24619" y="1296377"/>
                  <a:pt x="22926" y="1111480"/>
                  <a:pt x="22926" y="926707"/>
                </a:cubicBezTo>
                <a:cubicBezTo>
                  <a:pt x="22643" y="846322"/>
                  <a:pt x="27442" y="766445"/>
                  <a:pt x="35627" y="686441"/>
                </a:cubicBezTo>
                <a:cubicBezTo>
                  <a:pt x="47340" y="570372"/>
                  <a:pt x="33228" y="454937"/>
                  <a:pt x="14458" y="340646"/>
                </a:cubicBezTo>
                <a:cubicBezTo>
                  <a:pt x="3337" y="261010"/>
                  <a:pt x="-1375" y="180751"/>
                  <a:pt x="346" y="100506"/>
                </a:cubicBezTo>
                <a:lnTo>
                  <a:pt x="2424" y="12627"/>
                </a:lnTo>
                <a:lnTo>
                  <a:pt x="3495" y="12901"/>
                </a:lnTo>
                <a:cubicBezTo>
                  <a:pt x="343898" y="-3971"/>
                  <a:pt x="684174" y="17086"/>
                  <a:pt x="1024451" y="18263"/>
                </a:cubicBezTo>
                <a:cubicBezTo>
                  <a:pt x="1134033" y="18655"/>
                  <a:pt x="1243235" y="13685"/>
                  <a:pt x="1352564" y="9238"/>
                </a:cubicBezTo>
                <a:cubicBezTo>
                  <a:pt x="1493565" y="3614"/>
                  <a:pt x="1634312" y="14731"/>
                  <a:pt x="1775060" y="12508"/>
                </a:cubicBezTo>
                <a:cubicBezTo>
                  <a:pt x="2008160" y="8846"/>
                  <a:pt x="2241134" y="19571"/>
                  <a:pt x="2474235" y="12508"/>
                </a:cubicBezTo>
                <a:cubicBezTo>
                  <a:pt x="2578497" y="9238"/>
                  <a:pt x="2682758" y="4268"/>
                  <a:pt x="2787020" y="1261"/>
                </a:cubicBezTo>
                <a:close/>
              </a:path>
            </a:pathLst>
          </a:custGeom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EC0C209-C7E6-4F8E-8505-ED3D6237A5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7211761"/>
              </p:ext>
            </p:extLst>
          </p:nvPr>
        </p:nvGraphicFramePr>
        <p:xfrm>
          <a:off x="7543618" y="2704407"/>
          <a:ext cx="3997805" cy="3489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8883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/>
    </mc:Choice>
    <mc:Fallback xmlns="">
      <p:transition advTm="1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35BF54D-AC3B-4F3C-A1A2-9BDB8C5F1747}"/>
              </a:ext>
            </a:extLst>
          </p:cNvPr>
          <p:cNvGraphicFramePr/>
          <p:nvPr/>
        </p:nvGraphicFramePr>
        <p:xfrm>
          <a:off x="1001684" y="170412"/>
          <a:ext cx="10178934" cy="1328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A group of people sitting in a room&#10;&#10;Description automatically generated with medium confidence">
            <a:extLst>
              <a:ext uri="{FF2B5EF4-FFF2-40B4-BE49-F238E27FC236}">
                <a16:creationId xmlns:a16="http://schemas.microsoft.com/office/drawing/2014/main" id="{6EFD1B37-5647-4C9C-84F4-721794F8D96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0616"/>
          <a:stretch/>
        </p:blipFill>
        <p:spPr>
          <a:xfrm>
            <a:off x="198741" y="2410448"/>
            <a:ext cx="5803323" cy="3890357"/>
          </a:xfrm>
          <a:prstGeom prst="rect">
            <a:avLst/>
          </a:prstGeom>
        </p:spPr>
      </p:pic>
      <p:pic>
        <p:nvPicPr>
          <p:cNvPr id="5" name="Content Placeholder 4" descr="A group of people posing for a photo&#10;&#10;Description automatically generated with low confidence">
            <a:extLst>
              <a:ext uri="{FF2B5EF4-FFF2-40B4-BE49-F238E27FC236}">
                <a16:creationId xmlns:a16="http://schemas.microsoft.com/office/drawing/2014/main" id="{32AAFD56-D494-4040-9A38-259A16465F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0616"/>
          <a:stretch/>
        </p:blipFill>
        <p:spPr>
          <a:xfrm>
            <a:off x="6189934" y="2410448"/>
            <a:ext cx="5803323" cy="389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15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/>
    </mc:Choice>
    <mc:Fallback xmlns="">
      <p:transition advTm="1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2122307-C56C-488E-85F4-F401C945F09E}"/>
              </a:ext>
            </a:extLst>
          </p:cNvPr>
          <p:cNvGraphicFramePr/>
          <p:nvPr/>
        </p:nvGraphicFramePr>
        <p:xfrm>
          <a:off x="990600" y="338328"/>
          <a:ext cx="10210800" cy="1078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70BDD0CE-06A4-404B-8A13-580229C1C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41750"/>
            <a:ext cx="12192000" cy="4716250"/>
          </a:xfrm>
          <a:prstGeom prst="rect">
            <a:avLst/>
          </a:prstGeom>
          <a:solidFill>
            <a:srgbClr val="3D3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26">
            <a:extLst>
              <a:ext uri="{FF2B5EF4-FFF2-40B4-BE49-F238E27FC236}">
                <a16:creationId xmlns:a16="http://schemas.microsoft.com/office/drawing/2014/main" id="{B7511254-A05E-4E15-ABEE-9CE803485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2426035"/>
            <a:ext cx="11548872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, person, indoor, people&#10;&#10;Description automatically generated">
            <a:extLst>
              <a:ext uri="{FF2B5EF4-FFF2-40B4-BE49-F238E27FC236}">
                <a16:creationId xmlns:a16="http://schemas.microsoft.com/office/drawing/2014/main" id="{1D602631-BB07-4AF5-AD68-BE0DC9BB055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6" r="1" b="12567"/>
          <a:stretch/>
        </p:blipFill>
        <p:spPr>
          <a:xfrm>
            <a:off x="641604" y="2745272"/>
            <a:ext cx="5276732" cy="3291840"/>
          </a:xfrm>
          <a:prstGeom prst="rect">
            <a:avLst/>
          </a:prstGeom>
        </p:spPr>
      </p:pic>
      <p:pic>
        <p:nvPicPr>
          <p:cNvPr id="5" name="Content Placeholder 4" descr="A group of people eating at a restaurant&#10;&#10;Description automatically generated with medium confidence">
            <a:extLst>
              <a:ext uri="{FF2B5EF4-FFF2-40B4-BE49-F238E27FC236}">
                <a16:creationId xmlns:a16="http://schemas.microsoft.com/office/drawing/2014/main" id="{4566119F-9167-4002-94C6-AF7D579AB1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9261"/>
          <a:stretch/>
        </p:blipFill>
        <p:spPr>
          <a:xfrm>
            <a:off x="6273664" y="2745272"/>
            <a:ext cx="5276732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5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/>
    </mc:Choice>
    <mc:Fallback xmlns="">
      <p:transition advTm="1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2">
            <a:extLst>
              <a:ext uri="{FF2B5EF4-FFF2-40B4-BE49-F238E27FC236}">
                <a16:creationId xmlns:a16="http://schemas.microsoft.com/office/drawing/2014/main" id="{AC5782D3-6CED-43A7-BE35-09C48F809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id="{6721F593-ECD2-4B5B-AAE4-0866A4CDC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89586" y="1070835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7">
            <a:extLst>
              <a:ext uri="{FF2B5EF4-FFF2-40B4-BE49-F238E27FC236}">
                <a16:creationId xmlns:a16="http://schemas.microsoft.com/office/drawing/2014/main" id="{71DEE99F-D18C-4025-BA3F-CEBF5258E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88949" y="803186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8">
            <a:extLst>
              <a:ext uri="{FF2B5EF4-FFF2-40B4-BE49-F238E27FC236}">
                <a16:creationId xmlns:a16="http://schemas.microsoft.com/office/drawing/2014/main" id="{976FA5D9-3A7C-4FA7-9BA8-1905D703F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13372" y="804101"/>
            <a:ext cx="3880238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40D69C-83C5-44EE-8AFA-AA526055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5104" y="1213968"/>
            <a:ext cx="3220127" cy="17151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Monotype Corsiva" panose="03010101010201010101" pitchFamily="66" charset="0"/>
              </a:rPr>
              <a:t>15 Years of FIBRE</a:t>
            </a:r>
          </a:p>
        </p:txBody>
      </p:sp>
      <p:pic>
        <p:nvPicPr>
          <p:cNvPr id="6" name="Content Placeholder 5" descr="A picture containing arrow&#10;&#10;Description automatically generated">
            <a:extLst>
              <a:ext uri="{FF2B5EF4-FFF2-40B4-BE49-F238E27FC236}">
                <a16:creationId xmlns:a16="http://schemas.microsoft.com/office/drawing/2014/main" id="{EA4DBA43-36A7-470B-90EE-CD46915A4EC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" r="7592" b="-1"/>
          <a:stretch/>
        </p:blipFill>
        <p:spPr>
          <a:xfrm>
            <a:off x="804101" y="804101"/>
            <a:ext cx="6730556" cy="524979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08AB9-DE2B-46C2-ADE1-D3667106DC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35105" y="3072208"/>
            <a:ext cx="3264916" cy="26606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solidFill>
                  <a:srgbClr val="FFFFFF"/>
                </a:solidFill>
                <a:effectLst/>
              </a:rPr>
              <a:t>27/06/2020 - Released a Bulletin on activities of FIBRE  coinciding 15</a:t>
            </a:r>
            <a:r>
              <a:rPr lang="en-US" sz="2000" baseline="30000">
                <a:solidFill>
                  <a:srgbClr val="FFFFFF"/>
                </a:solidFill>
                <a:effectLst/>
              </a:rPr>
              <a:t>th</a:t>
            </a:r>
            <a:r>
              <a:rPr lang="en-US" sz="2000">
                <a:solidFill>
                  <a:srgbClr val="FFFFFF"/>
                </a:solidFill>
                <a:effectLst/>
              </a:rPr>
              <a:t> year of successful completion – sent by mail to all members.</a:t>
            </a:r>
          </a:p>
          <a:p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4652D57C-331F-43B8-9C07-69FBA9C02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671258" y="1530154"/>
            <a:ext cx="520741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32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/>
    </mc:Choice>
    <mc:Fallback xmlns="">
      <p:transition advTm="1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86AC608-B913-4C1B-A6CB-9F6870ACC40A}"/>
              </a:ext>
            </a:extLst>
          </p:cNvPr>
          <p:cNvGraphicFramePr/>
          <p:nvPr/>
        </p:nvGraphicFramePr>
        <p:xfrm>
          <a:off x="642996" y="4571216"/>
          <a:ext cx="10906008" cy="1115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A picture containing indoor, plastic&#10;&#10;Description automatically generated">
            <a:extLst>
              <a:ext uri="{FF2B5EF4-FFF2-40B4-BE49-F238E27FC236}">
                <a16:creationId xmlns:a16="http://schemas.microsoft.com/office/drawing/2014/main" id="{9C7F2454-EFD6-4C59-8586-C9C3D8384B5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" r="20044" b="-2"/>
          <a:stretch/>
        </p:blipFill>
        <p:spPr>
          <a:xfrm rot="5400000">
            <a:off x="253519" y="388620"/>
            <a:ext cx="3930978" cy="3794760"/>
          </a:xfrm>
          <a:prstGeom prst="rect">
            <a:avLst/>
          </a:prstGeom>
        </p:spPr>
      </p:pic>
      <p:pic>
        <p:nvPicPr>
          <p:cNvPr id="9" name="Picture 8" descr="A picture containing person, standing, indoor, person&#10;&#10;Description automatically generated">
            <a:extLst>
              <a:ext uri="{FF2B5EF4-FFF2-40B4-BE49-F238E27FC236}">
                <a16:creationId xmlns:a16="http://schemas.microsoft.com/office/drawing/2014/main" id="{1F9BD4F7-BD08-4D63-B455-B5588124BB3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2307"/>
          <a:stretch/>
        </p:blipFill>
        <p:spPr>
          <a:xfrm>
            <a:off x="4198385" y="320511"/>
            <a:ext cx="3794760" cy="3930978"/>
          </a:xfrm>
          <a:prstGeom prst="rect">
            <a:avLst/>
          </a:prstGeom>
        </p:spPr>
      </p:pic>
      <p:pic>
        <p:nvPicPr>
          <p:cNvPr id="5" name="Content Placeholder 4" descr="A picture containing indoor, wall, person, floor&#10;&#10;Description automatically generated">
            <a:extLst>
              <a:ext uri="{FF2B5EF4-FFF2-40B4-BE49-F238E27FC236}">
                <a16:creationId xmlns:a16="http://schemas.microsoft.com/office/drawing/2014/main" id="{68AB22B5-FF36-423B-B96A-10B95AEB4C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2307"/>
          <a:stretch/>
        </p:blipFill>
        <p:spPr>
          <a:xfrm>
            <a:off x="8075142" y="320511"/>
            <a:ext cx="3794760" cy="393097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0188E89-AF78-40F6-B787-E9BD9C625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AE9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46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/>
    </mc:Choice>
    <mc:Fallback xmlns="">
      <p:transition advTm="1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E8056AED-7955-42D7-92C2-17DCBEF6BC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6717970"/>
              </p:ext>
            </p:extLst>
          </p:nvPr>
        </p:nvGraphicFramePr>
        <p:xfrm>
          <a:off x="4810259" y="649480"/>
          <a:ext cx="6555347" cy="5546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488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/>
    </mc:Choice>
    <mc:Fallback xmlns="">
      <p:transition advTm="15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662</Words>
  <Application>Microsoft Office PowerPoint</Application>
  <PresentationFormat>Widescreen</PresentationFormat>
  <Paragraphs>38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Monotype Corsiva</vt:lpstr>
      <vt:lpstr>Office Theme</vt:lpstr>
      <vt:lpstr>PowerPoint Presentation</vt:lpstr>
      <vt:lpstr> </vt:lpstr>
      <vt:lpstr>PowerPoint Presentation</vt:lpstr>
      <vt:lpstr>04/01/2020 - Family Get-together at VGP Resort</vt:lpstr>
      <vt:lpstr>PowerPoint Presentation</vt:lpstr>
      <vt:lpstr>PowerPoint Presentation</vt:lpstr>
      <vt:lpstr>15 Years of FIBRE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Happy New Year 2020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Balasubramanian G V</dc:creator>
  <cp:lastModifiedBy>Balasubramanian G V</cp:lastModifiedBy>
  <cp:revision>2</cp:revision>
  <dcterms:created xsi:type="dcterms:W3CDTF">2020-12-29T14:30:16Z</dcterms:created>
  <dcterms:modified xsi:type="dcterms:W3CDTF">2020-12-29T14:47:36Z</dcterms:modified>
</cp:coreProperties>
</file>